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7" r:id="rId9"/>
    <p:sldId id="268" r:id="rId10"/>
    <p:sldId id="269" r:id="rId11"/>
    <p:sldId id="270" r:id="rId12"/>
    <p:sldId id="272" r:id="rId13"/>
    <p:sldId id="278" r:id="rId14"/>
    <p:sldId id="273" r:id="rId15"/>
    <p:sldId id="274" r:id="rId16"/>
    <p:sldId id="276" r:id="rId17"/>
    <p:sldId id="277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47" d="100"/>
          <a:sy n="47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F71EBF-E1B4-4FB3-BA34-6B693A51BD3A}" type="doc">
      <dgm:prSet loTypeId="urn:microsoft.com/office/officeart/2005/8/layout/radial2" loCatId="relationship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0864C978-B79A-4AFF-8300-B5DC0A900E73}">
      <dgm:prSet phldrT="[Tekst]" custT="1"/>
      <dgm:spPr/>
      <dgm:t>
        <a:bodyPr/>
        <a:lstStyle/>
        <a:p>
          <a:r>
            <a:rPr lang="hr-HR" sz="2000" b="1" dirty="0" smtClean="0">
              <a:solidFill>
                <a:srgbClr val="FFFF00"/>
              </a:solidFill>
            </a:rPr>
            <a:t>KADAR</a:t>
          </a:r>
          <a:endParaRPr lang="hr-HR" sz="2000" b="1" dirty="0">
            <a:solidFill>
              <a:srgbClr val="FFFF00"/>
            </a:solidFill>
          </a:endParaRPr>
        </a:p>
      </dgm:t>
    </dgm:pt>
    <dgm:pt modelId="{89A10687-D805-4CB0-B7E7-34513C94C7EA}" type="parTrans" cxnId="{FFF10187-7FF8-473A-A5A2-DA6D09E7945F}">
      <dgm:prSet/>
      <dgm:spPr/>
      <dgm:t>
        <a:bodyPr/>
        <a:lstStyle/>
        <a:p>
          <a:endParaRPr lang="hr-HR"/>
        </a:p>
      </dgm:t>
    </dgm:pt>
    <dgm:pt modelId="{0C8C8A26-8B2B-4C4B-AE7A-15F0019513B8}" type="sibTrans" cxnId="{FFF10187-7FF8-473A-A5A2-DA6D09E7945F}">
      <dgm:prSet/>
      <dgm:spPr/>
      <dgm:t>
        <a:bodyPr/>
        <a:lstStyle/>
        <a:p>
          <a:endParaRPr lang="hr-HR"/>
        </a:p>
      </dgm:t>
    </dgm:pt>
    <dgm:pt modelId="{EB678FA8-87AC-47B9-950D-DB9837ED3C42}">
      <dgm:prSet phldrT="[Tekst]"/>
      <dgm:spPr/>
      <dgm:t>
        <a:bodyPr/>
        <a:lstStyle/>
        <a:p>
          <a:endParaRPr lang="hr-HR" dirty="0"/>
        </a:p>
      </dgm:t>
    </dgm:pt>
    <dgm:pt modelId="{A6666230-D1EF-421E-A375-FC9F76B8A0FC}" type="parTrans" cxnId="{1B312603-CC96-403A-83CE-D0471B2AEFA9}">
      <dgm:prSet/>
      <dgm:spPr/>
      <dgm:t>
        <a:bodyPr/>
        <a:lstStyle/>
        <a:p>
          <a:endParaRPr lang="hr-HR"/>
        </a:p>
      </dgm:t>
    </dgm:pt>
    <dgm:pt modelId="{92475407-B6B7-4BC5-A5B7-3FE4CDB9A5AB}" type="sibTrans" cxnId="{1B312603-CC96-403A-83CE-D0471B2AEFA9}">
      <dgm:prSet/>
      <dgm:spPr/>
      <dgm:t>
        <a:bodyPr/>
        <a:lstStyle/>
        <a:p>
          <a:endParaRPr lang="hr-HR"/>
        </a:p>
      </dgm:t>
    </dgm:pt>
    <dgm:pt modelId="{3A88AB45-463D-4468-BA16-195AB56DB8D0}">
      <dgm:prSet phldrT="[Tekst]" custT="1"/>
      <dgm:spPr/>
      <dgm:t>
        <a:bodyPr/>
        <a:lstStyle/>
        <a:p>
          <a:r>
            <a:rPr lang="hr-HR" sz="2000" b="1" dirty="0" smtClean="0">
              <a:solidFill>
                <a:srgbClr val="FFFF00"/>
              </a:solidFill>
            </a:rPr>
            <a:t>FILMSKI PLAN</a:t>
          </a:r>
          <a:endParaRPr lang="hr-HR" sz="2000" b="1" dirty="0">
            <a:solidFill>
              <a:srgbClr val="FFFF00"/>
            </a:solidFill>
          </a:endParaRPr>
        </a:p>
      </dgm:t>
    </dgm:pt>
    <dgm:pt modelId="{987D47FE-C1BC-4EBA-B9D9-4BF1601BBE2D}" type="parTrans" cxnId="{0D58043B-AAFD-41FE-BFA4-16C771F461E7}">
      <dgm:prSet/>
      <dgm:spPr/>
      <dgm:t>
        <a:bodyPr/>
        <a:lstStyle/>
        <a:p>
          <a:endParaRPr lang="hr-HR"/>
        </a:p>
      </dgm:t>
    </dgm:pt>
    <dgm:pt modelId="{34699A31-5907-4E14-A074-57BC653EC377}" type="sibTrans" cxnId="{0D58043B-AAFD-41FE-BFA4-16C771F461E7}">
      <dgm:prSet/>
      <dgm:spPr/>
      <dgm:t>
        <a:bodyPr/>
        <a:lstStyle/>
        <a:p>
          <a:endParaRPr lang="hr-HR"/>
        </a:p>
      </dgm:t>
    </dgm:pt>
    <dgm:pt modelId="{FE19A860-2A95-4CBF-B2CF-A14B169F1B0C}">
      <dgm:prSet phldrT="[Tekst]"/>
      <dgm:spPr/>
      <dgm:t>
        <a:bodyPr/>
        <a:lstStyle/>
        <a:p>
          <a:endParaRPr lang="hr-HR" dirty="0"/>
        </a:p>
      </dgm:t>
    </dgm:pt>
    <dgm:pt modelId="{78337769-B0AA-4D56-9E33-B9A5F180A632}" type="parTrans" cxnId="{4886EB54-C2B0-44F5-B2B4-10D80B3D678D}">
      <dgm:prSet/>
      <dgm:spPr/>
      <dgm:t>
        <a:bodyPr/>
        <a:lstStyle/>
        <a:p>
          <a:endParaRPr lang="hr-HR"/>
        </a:p>
      </dgm:t>
    </dgm:pt>
    <dgm:pt modelId="{0C8EE0D9-AA86-4676-9557-D71AE8F4783A}" type="sibTrans" cxnId="{4886EB54-C2B0-44F5-B2B4-10D80B3D678D}">
      <dgm:prSet/>
      <dgm:spPr/>
      <dgm:t>
        <a:bodyPr/>
        <a:lstStyle/>
        <a:p>
          <a:endParaRPr lang="hr-HR"/>
        </a:p>
      </dgm:t>
    </dgm:pt>
    <dgm:pt modelId="{DCBD7A33-08D9-4263-8407-6FD10F997872}">
      <dgm:prSet phldrT="[Tekst]" custT="1"/>
      <dgm:spPr/>
      <dgm:t>
        <a:bodyPr/>
        <a:lstStyle/>
        <a:p>
          <a:r>
            <a:rPr lang="hr-HR" sz="2000" b="1" dirty="0" smtClean="0">
              <a:solidFill>
                <a:srgbClr val="FFFF00"/>
              </a:solidFill>
            </a:rPr>
            <a:t>KUT</a:t>
          </a:r>
          <a:r>
            <a:rPr lang="hr-HR" sz="2000" b="1" baseline="0" dirty="0" smtClean="0">
              <a:solidFill>
                <a:srgbClr val="FFFF00"/>
              </a:solidFill>
            </a:rPr>
            <a:t> SNIMANJA</a:t>
          </a:r>
          <a:endParaRPr lang="hr-HR" sz="2000" b="1" dirty="0">
            <a:solidFill>
              <a:srgbClr val="FFFF00"/>
            </a:solidFill>
          </a:endParaRPr>
        </a:p>
      </dgm:t>
    </dgm:pt>
    <dgm:pt modelId="{D1A34275-9678-45B8-8258-E70E859C71F4}" type="parTrans" cxnId="{201C3314-5B62-43C2-ABBC-4E5E374581A5}">
      <dgm:prSet/>
      <dgm:spPr/>
      <dgm:t>
        <a:bodyPr/>
        <a:lstStyle/>
        <a:p>
          <a:endParaRPr lang="hr-HR"/>
        </a:p>
      </dgm:t>
    </dgm:pt>
    <dgm:pt modelId="{0778E4F5-71C9-48D6-8992-5AE40F79DD5F}" type="sibTrans" cxnId="{201C3314-5B62-43C2-ABBC-4E5E374581A5}">
      <dgm:prSet/>
      <dgm:spPr/>
      <dgm:t>
        <a:bodyPr/>
        <a:lstStyle/>
        <a:p>
          <a:endParaRPr lang="hr-HR"/>
        </a:p>
      </dgm:t>
    </dgm:pt>
    <dgm:pt modelId="{A1F8F3FB-5796-4E11-9151-EA4600350C9D}">
      <dgm:prSet phldrT="[Tekst]"/>
      <dgm:spPr/>
      <dgm:t>
        <a:bodyPr/>
        <a:lstStyle/>
        <a:p>
          <a:endParaRPr lang="hr-HR" dirty="0"/>
        </a:p>
      </dgm:t>
    </dgm:pt>
    <dgm:pt modelId="{13D931CA-7417-4820-A64D-732A90669C8E}" type="parTrans" cxnId="{0A004C4D-3A0E-4396-BD84-9A6DF1E34B6B}">
      <dgm:prSet/>
      <dgm:spPr/>
      <dgm:t>
        <a:bodyPr/>
        <a:lstStyle/>
        <a:p>
          <a:endParaRPr lang="hr-HR"/>
        </a:p>
      </dgm:t>
    </dgm:pt>
    <dgm:pt modelId="{D23D9D67-87D5-41DC-8B50-60506FA34360}" type="sibTrans" cxnId="{0A004C4D-3A0E-4396-BD84-9A6DF1E34B6B}">
      <dgm:prSet/>
      <dgm:spPr/>
      <dgm:t>
        <a:bodyPr/>
        <a:lstStyle/>
        <a:p>
          <a:endParaRPr lang="hr-HR"/>
        </a:p>
      </dgm:t>
    </dgm:pt>
    <dgm:pt modelId="{3FD89280-9C59-4227-8F68-EA94199E89DA}">
      <dgm:prSet phldrT="[Tekst]" custT="1"/>
      <dgm:spPr/>
      <dgm:t>
        <a:bodyPr/>
        <a:lstStyle/>
        <a:p>
          <a:r>
            <a:rPr lang="hr-HR" sz="2000" dirty="0" smtClean="0"/>
            <a:t>POKRETI KAMERE</a:t>
          </a:r>
          <a:endParaRPr lang="hr-HR" sz="2000" dirty="0"/>
        </a:p>
      </dgm:t>
    </dgm:pt>
    <dgm:pt modelId="{2C9522FB-F063-4EF3-946D-61AD604DA9CC}" type="parTrans" cxnId="{FBC371FB-689D-4CDF-B217-7F0CB07D6A7E}">
      <dgm:prSet/>
      <dgm:spPr/>
      <dgm:t>
        <a:bodyPr/>
        <a:lstStyle/>
        <a:p>
          <a:endParaRPr lang="hr-HR"/>
        </a:p>
      </dgm:t>
    </dgm:pt>
    <dgm:pt modelId="{85532419-C29B-41F4-A2FC-053AE1121F70}" type="sibTrans" cxnId="{FBC371FB-689D-4CDF-B217-7F0CB07D6A7E}">
      <dgm:prSet/>
      <dgm:spPr/>
      <dgm:t>
        <a:bodyPr/>
        <a:lstStyle/>
        <a:p>
          <a:endParaRPr lang="hr-HR"/>
        </a:p>
      </dgm:t>
    </dgm:pt>
    <dgm:pt modelId="{3EBF0FE2-FF68-4BBB-9C97-B28CC432F96D}">
      <dgm:prSet phldrT="[Tekst]" custT="1"/>
      <dgm:spPr/>
      <dgm:t>
        <a:bodyPr/>
        <a:lstStyle/>
        <a:p>
          <a:r>
            <a:rPr lang="hr-HR" sz="2000" dirty="0" smtClean="0"/>
            <a:t>OSVJETLJENJE</a:t>
          </a:r>
          <a:endParaRPr lang="hr-HR" sz="2000" dirty="0"/>
        </a:p>
      </dgm:t>
    </dgm:pt>
    <dgm:pt modelId="{3FFC3377-919D-4073-A27A-A9FBA8ABB71E}" type="parTrans" cxnId="{0B75A377-CE7A-4284-953A-5F75E840C773}">
      <dgm:prSet/>
      <dgm:spPr/>
      <dgm:t>
        <a:bodyPr/>
        <a:lstStyle/>
        <a:p>
          <a:endParaRPr lang="hr-HR"/>
        </a:p>
      </dgm:t>
    </dgm:pt>
    <dgm:pt modelId="{EB966A6A-2B02-46B9-8B2D-C792BE66EE2C}" type="sibTrans" cxnId="{0B75A377-CE7A-4284-953A-5F75E840C773}">
      <dgm:prSet/>
      <dgm:spPr/>
      <dgm:t>
        <a:bodyPr/>
        <a:lstStyle/>
        <a:p>
          <a:endParaRPr lang="hr-HR"/>
        </a:p>
      </dgm:t>
    </dgm:pt>
    <dgm:pt modelId="{678EDAA1-68D0-4947-A88A-D0D8A96FEC6A}">
      <dgm:prSet phldrT="[Tekst]" custT="1"/>
      <dgm:spPr/>
      <dgm:t>
        <a:bodyPr/>
        <a:lstStyle/>
        <a:p>
          <a:r>
            <a:rPr lang="hr-HR" sz="2000" dirty="0" smtClean="0"/>
            <a:t>BOJA</a:t>
          </a:r>
          <a:endParaRPr lang="hr-HR" sz="2000" dirty="0"/>
        </a:p>
      </dgm:t>
    </dgm:pt>
    <dgm:pt modelId="{72267714-DD1D-4139-9E3E-E5AFA731AE2F}" type="parTrans" cxnId="{57C54360-510E-4018-8665-AC857553B634}">
      <dgm:prSet/>
      <dgm:spPr/>
      <dgm:t>
        <a:bodyPr/>
        <a:lstStyle/>
        <a:p>
          <a:endParaRPr lang="hr-HR"/>
        </a:p>
      </dgm:t>
    </dgm:pt>
    <dgm:pt modelId="{C4777442-9604-4B59-A18F-9E84658803E0}" type="sibTrans" cxnId="{57C54360-510E-4018-8665-AC857553B634}">
      <dgm:prSet/>
      <dgm:spPr/>
      <dgm:t>
        <a:bodyPr/>
        <a:lstStyle/>
        <a:p>
          <a:endParaRPr lang="hr-HR"/>
        </a:p>
      </dgm:t>
    </dgm:pt>
    <dgm:pt modelId="{462BAE43-FBFB-4FBE-B97D-AB132E742F5B}">
      <dgm:prSet phldrT="[Tekst]" custT="1"/>
      <dgm:spPr/>
      <dgm:t>
        <a:bodyPr/>
        <a:lstStyle/>
        <a:p>
          <a:r>
            <a:rPr lang="hr-HR" sz="2000" dirty="0" smtClean="0"/>
            <a:t>ZVUK</a:t>
          </a:r>
          <a:endParaRPr lang="hr-HR" sz="2000" dirty="0"/>
        </a:p>
      </dgm:t>
    </dgm:pt>
    <dgm:pt modelId="{9196991F-09BC-4445-B366-CA0DDBB4CD8D}" type="parTrans" cxnId="{F584A135-B286-45E2-8E10-641BE86D1D66}">
      <dgm:prSet/>
      <dgm:spPr/>
      <dgm:t>
        <a:bodyPr/>
        <a:lstStyle/>
        <a:p>
          <a:endParaRPr lang="hr-HR"/>
        </a:p>
      </dgm:t>
    </dgm:pt>
    <dgm:pt modelId="{5183C11C-D833-4DFF-846C-DAD53DD62AAE}" type="sibTrans" cxnId="{F584A135-B286-45E2-8E10-641BE86D1D66}">
      <dgm:prSet/>
      <dgm:spPr/>
      <dgm:t>
        <a:bodyPr/>
        <a:lstStyle/>
        <a:p>
          <a:endParaRPr lang="hr-HR"/>
        </a:p>
      </dgm:t>
    </dgm:pt>
    <dgm:pt modelId="{69997A16-BAA8-4971-B645-A161B80E6E78}">
      <dgm:prSet phldrT="[Tekst]" custT="1"/>
      <dgm:spPr/>
      <dgm:t>
        <a:bodyPr/>
        <a:lstStyle/>
        <a:p>
          <a:r>
            <a:rPr lang="hr-HR" sz="2000" dirty="0" smtClean="0"/>
            <a:t>FILMSKO VRIJEME</a:t>
          </a:r>
          <a:endParaRPr lang="hr-HR" sz="2000" dirty="0"/>
        </a:p>
      </dgm:t>
    </dgm:pt>
    <dgm:pt modelId="{837E641E-F432-4367-9894-0E1BE1DCAA28}" type="parTrans" cxnId="{2901DDE0-2891-42ED-80FC-3D6D5C979480}">
      <dgm:prSet/>
      <dgm:spPr/>
      <dgm:t>
        <a:bodyPr/>
        <a:lstStyle/>
        <a:p>
          <a:endParaRPr lang="hr-HR"/>
        </a:p>
      </dgm:t>
    </dgm:pt>
    <dgm:pt modelId="{3DDCE2F3-BBA6-4CA7-B343-9A08E193AD39}" type="sibTrans" cxnId="{2901DDE0-2891-42ED-80FC-3D6D5C979480}">
      <dgm:prSet/>
      <dgm:spPr/>
      <dgm:t>
        <a:bodyPr/>
        <a:lstStyle/>
        <a:p>
          <a:endParaRPr lang="hr-HR"/>
        </a:p>
      </dgm:t>
    </dgm:pt>
    <dgm:pt modelId="{548DF19C-1B4D-433A-8EF8-69C868C1EC33}">
      <dgm:prSet phldrT="[Tekst]" custT="1"/>
      <dgm:spPr/>
      <dgm:t>
        <a:bodyPr/>
        <a:lstStyle/>
        <a:p>
          <a:r>
            <a:rPr lang="hr-HR" sz="2000" dirty="0" smtClean="0"/>
            <a:t>MONTAŽA</a:t>
          </a:r>
          <a:endParaRPr lang="hr-HR" sz="2000" dirty="0"/>
        </a:p>
      </dgm:t>
    </dgm:pt>
    <dgm:pt modelId="{D382A287-F64D-4289-A0F5-82809752E00F}" type="parTrans" cxnId="{67E64011-F35B-4832-9592-87A51A4B5B79}">
      <dgm:prSet/>
      <dgm:spPr/>
      <dgm:t>
        <a:bodyPr/>
        <a:lstStyle/>
        <a:p>
          <a:endParaRPr lang="hr-HR"/>
        </a:p>
      </dgm:t>
    </dgm:pt>
    <dgm:pt modelId="{AB2FFC99-A681-4B9C-8C20-935CBD13DF62}" type="sibTrans" cxnId="{67E64011-F35B-4832-9592-87A51A4B5B79}">
      <dgm:prSet/>
      <dgm:spPr/>
      <dgm:t>
        <a:bodyPr/>
        <a:lstStyle/>
        <a:p>
          <a:endParaRPr lang="hr-HR"/>
        </a:p>
      </dgm:t>
    </dgm:pt>
    <dgm:pt modelId="{D7A640AD-7AF7-4ED1-A36D-CD7D957D593A}">
      <dgm:prSet phldrT="[Tekst]" custT="1"/>
      <dgm:spPr/>
      <dgm:t>
        <a:bodyPr/>
        <a:lstStyle/>
        <a:p>
          <a:r>
            <a:rPr lang="hr-HR" sz="1800" dirty="0" smtClean="0"/>
            <a:t>SCENOGRA-FIJA I KOSTIMO-</a:t>
          </a:r>
        </a:p>
        <a:p>
          <a:r>
            <a:rPr lang="hr-HR" sz="1800" dirty="0" smtClean="0"/>
            <a:t>GRAFIJA</a:t>
          </a:r>
          <a:endParaRPr lang="hr-HR" sz="1800" dirty="0"/>
        </a:p>
      </dgm:t>
    </dgm:pt>
    <dgm:pt modelId="{DB3B4A80-0468-4F81-9A4C-6D2208D8AD0E}" type="parTrans" cxnId="{4E6C3A19-ABD8-4F11-96F5-4F53FADEB019}">
      <dgm:prSet/>
      <dgm:spPr/>
      <dgm:t>
        <a:bodyPr/>
        <a:lstStyle/>
        <a:p>
          <a:endParaRPr lang="hr-HR"/>
        </a:p>
      </dgm:t>
    </dgm:pt>
    <dgm:pt modelId="{138C7EC2-355B-4ABD-9773-BF00DC19F3A1}" type="sibTrans" cxnId="{4E6C3A19-ABD8-4F11-96F5-4F53FADEB019}">
      <dgm:prSet/>
      <dgm:spPr/>
      <dgm:t>
        <a:bodyPr/>
        <a:lstStyle/>
        <a:p>
          <a:endParaRPr lang="hr-HR"/>
        </a:p>
      </dgm:t>
    </dgm:pt>
    <dgm:pt modelId="{D41FAD04-A4BC-4BD6-B885-1D299164A3B4}">
      <dgm:prSet phldrT="[Tekst]" custT="1"/>
      <dgm:spPr/>
      <dgm:t>
        <a:bodyPr/>
        <a:lstStyle/>
        <a:p>
          <a:r>
            <a:rPr lang="hr-HR" sz="2000" dirty="0" smtClean="0"/>
            <a:t>MASKA</a:t>
          </a:r>
          <a:endParaRPr lang="hr-HR" sz="2000" dirty="0"/>
        </a:p>
      </dgm:t>
    </dgm:pt>
    <dgm:pt modelId="{97F46CA7-DD2D-41D1-BA7B-165ECD9049BC}" type="parTrans" cxnId="{B4666EB7-97BA-4798-BF95-A8B21C9E3D6A}">
      <dgm:prSet/>
      <dgm:spPr/>
      <dgm:t>
        <a:bodyPr/>
        <a:lstStyle/>
        <a:p>
          <a:endParaRPr lang="hr-HR"/>
        </a:p>
      </dgm:t>
    </dgm:pt>
    <dgm:pt modelId="{4B3B07EA-8B6D-4F11-B0AA-7A7BD7144D60}" type="sibTrans" cxnId="{B4666EB7-97BA-4798-BF95-A8B21C9E3D6A}">
      <dgm:prSet/>
      <dgm:spPr/>
      <dgm:t>
        <a:bodyPr/>
        <a:lstStyle/>
        <a:p>
          <a:endParaRPr lang="hr-HR"/>
        </a:p>
      </dgm:t>
    </dgm:pt>
    <dgm:pt modelId="{39ABA897-212C-485E-8274-74488CC7636B}">
      <dgm:prSet phldrT="[Tekst]" custT="1"/>
      <dgm:spPr/>
      <dgm:t>
        <a:bodyPr/>
        <a:lstStyle/>
        <a:p>
          <a:r>
            <a:rPr lang="hr-HR" sz="2000" dirty="0" smtClean="0"/>
            <a:t>GLUMA</a:t>
          </a:r>
          <a:endParaRPr lang="hr-HR" sz="2000" dirty="0"/>
        </a:p>
      </dgm:t>
    </dgm:pt>
    <dgm:pt modelId="{C6A51F0C-8B37-463E-8C32-A9FF37CEF7CF}" type="parTrans" cxnId="{DDEC309D-0FCE-4EC9-AB2C-A8D90DA1CD2F}">
      <dgm:prSet/>
      <dgm:spPr/>
      <dgm:t>
        <a:bodyPr/>
        <a:lstStyle/>
        <a:p>
          <a:endParaRPr lang="hr-HR"/>
        </a:p>
      </dgm:t>
    </dgm:pt>
    <dgm:pt modelId="{36603174-8C3B-42F2-85FF-E4D4A619F0E3}" type="sibTrans" cxnId="{DDEC309D-0FCE-4EC9-AB2C-A8D90DA1CD2F}">
      <dgm:prSet/>
      <dgm:spPr/>
      <dgm:t>
        <a:bodyPr/>
        <a:lstStyle/>
        <a:p>
          <a:endParaRPr lang="hr-HR"/>
        </a:p>
      </dgm:t>
    </dgm:pt>
    <dgm:pt modelId="{AA39B82B-B8C3-4122-BDDB-3424960A8925}" type="pres">
      <dgm:prSet presAssocID="{5FF71EBF-E1B4-4FB3-BA34-6B693A51BD3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CD020F2-C603-4BC9-91DA-1184E612D7F2}" type="pres">
      <dgm:prSet presAssocID="{5FF71EBF-E1B4-4FB3-BA34-6B693A51BD3A}" presName="cycle" presStyleCnt="0"/>
      <dgm:spPr/>
    </dgm:pt>
    <dgm:pt modelId="{BD958294-5890-4314-9C9C-5034BB6DB33C}" type="pres">
      <dgm:prSet presAssocID="{5FF71EBF-E1B4-4FB3-BA34-6B693A51BD3A}" presName="centerShape" presStyleCnt="0"/>
      <dgm:spPr/>
    </dgm:pt>
    <dgm:pt modelId="{7C4F1B2E-F842-44EC-A505-BA222E81149C}" type="pres">
      <dgm:prSet presAssocID="{5FF71EBF-E1B4-4FB3-BA34-6B693A51BD3A}" presName="connSite" presStyleLbl="node1" presStyleIdx="0" presStyleCnt="13"/>
      <dgm:spPr/>
    </dgm:pt>
    <dgm:pt modelId="{88D238C2-F2D1-4A22-985D-BD4EE1355343}" type="pres">
      <dgm:prSet presAssocID="{5FF71EBF-E1B4-4FB3-BA34-6B693A51BD3A}" presName="visible" presStyleLbl="node1" presStyleIdx="0" presStyleCnt="13" custScaleX="284763" custScaleY="265911" custLinFactNeighborX="36755" custLinFactNeighborY="-19215"/>
      <dgm:spPr/>
    </dgm:pt>
    <dgm:pt modelId="{572E1341-B863-42FD-A35A-416494379231}" type="pres">
      <dgm:prSet presAssocID="{89A10687-D805-4CB0-B7E7-34513C94C7EA}" presName="Name25" presStyleLbl="parChTrans1D1" presStyleIdx="0" presStyleCnt="12"/>
      <dgm:spPr/>
      <dgm:t>
        <a:bodyPr/>
        <a:lstStyle/>
        <a:p>
          <a:endParaRPr lang="hr-HR"/>
        </a:p>
      </dgm:t>
    </dgm:pt>
    <dgm:pt modelId="{9D018EB0-61CA-40FD-BC4F-347CE7AAE2D0}" type="pres">
      <dgm:prSet presAssocID="{0864C978-B79A-4AFF-8300-B5DC0A900E73}" presName="node" presStyleCnt="0"/>
      <dgm:spPr/>
    </dgm:pt>
    <dgm:pt modelId="{5FCAA89A-2CA1-4A23-B67E-5B69C55D7E52}" type="pres">
      <dgm:prSet presAssocID="{0864C978-B79A-4AFF-8300-B5DC0A900E73}" presName="parentNode" presStyleLbl="node1" presStyleIdx="1" presStyleCnt="13" custScaleX="257313" custScaleY="262415" custLinFactX="-496977" custLinFactY="300000" custLinFactNeighborX="-500000" custLinFactNeighborY="38266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C413C1-6CD7-446A-BC33-1D3C15DEDE5C}" type="pres">
      <dgm:prSet presAssocID="{0864C978-B79A-4AFF-8300-B5DC0A900E73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36FD22-E8CC-4EB7-9774-38D1B15A9D3E}" type="pres">
      <dgm:prSet presAssocID="{987D47FE-C1BC-4EBA-B9D9-4BF1601BBE2D}" presName="Name25" presStyleLbl="parChTrans1D1" presStyleIdx="1" presStyleCnt="12"/>
      <dgm:spPr/>
      <dgm:t>
        <a:bodyPr/>
        <a:lstStyle/>
        <a:p>
          <a:endParaRPr lang="hr-HR"/>
        </a:p>
      </dgm:t>
    </dgm:pt>
    <dgm:pt modelId="{EB6C16EE-3CA5-43D8-A3E3-EF98C80288BE}" type="pres">
      <dgm:prSet presAssocID="{3A88AB45-463D-4468-BA16-195AB56DB8D0}" presName="node" presStyleCnt="0"/>
      <dgm:spPr/>
    </dgm:pt>
    <dgm:pt modelId="{9F2D23BD-A8F8-4274-82B2-EFE7C3CB46D8}" type="pres">
      <dgm:prSet presAssocID="{3A88AB45-463D-4468-BA16-195AB56DB8D0}" presName="parentNode" presStyleLbl="node1" presStyleIdx="2" presStyleCnt="13" custScaleX="329124" custScaleY="322278" custLinFactX="-500000" custLinFactY="100000" custLinFactNeighborX="-525217" custLinFactNeighborY="11525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30CFD2-4778-4562-9602-4B908E42955A}" type="pres">
      <dgm:prSet presAssocID="{3A88AB45-463D-4468-BA16-195AB56DB8D0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99573A-7BDB-4AE5-A9D9-FFB600096065}" type="pres">
      <dgm:prSet presAssocID="{D1A34275-9678-45B8-8258-E70E859C71F4}" presName="Name25" presStyleLbl="parChTrans1D1" presStyleIdx="2" presStyleCnt="12"/>
      <dgm:spPr/>
      <dgm:t>
        <a:bodyPr/>
        <a:lstStyle/>
        <a:p>
          <a:endParaRPr lang="hr-HR"/>
        </a:p>
      </dgm:t>
    </dgm:pt>
    <dgm:pt modelId="{92CDFF2F-22E7-40B2-AD89-6BA52C027893}" type="pres">
      <dgm:prSet presAssocID="{DCBD7A33-08D9-4263-8407-6FD10F997872}" presName="node" presStyleCnt="0"/>
      <dgm:spPr/>
    </dgm:pt>
    <dgm:pt modelId="{4DFAC985-B229-4868-BBDD-AB5BE7091411}" type="pres">
      <dgm:prSet presAssocID="{DCBD7A33-08D9-4263-8407-6FD10F997872}" presName="parentNode" presStyleLbl="node1" presStyleIdx="3" presStyleCnt="13" custScaleX="389530" custScaleY="318529" custLinFactX="-330425" custLinFactNeighborX="-400000" custLinFactNeighborY="-6971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582566-5813-4A69-90C3-0417E01EB4A2}" type="pres">
      <dgm:prSet presAssocID="{DCBD7A33-08D9-4263-8407-6FD10F99787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196FD9-00D1-4FA8-987B-6901CB5249FB}" type="pres">
      <dgm:prSet presAssocID="{2C9522FB-F063-4EF3-946D-61AD604DA9CC}" presName="Name25" presStyleLbl="parChTrans1D1" presStyleIdx="3" presStyleCnt="12"/>
      <dgm:spPr/>
      <dgm:t>
        <a:bodyPr/>
        <a:lstStyle/>
        <a:p>
          <a:endParaRPr lang="hr-HR"/>
        </a:p>
      </dgm:t>
    </dgm:pt>
    <dgm:pt modelId="{84FC85A4-DF9D-4293-84AB-B559010A0B06}" type="pres">
      <dgm:prSet presAssocID="{3FD89280-9C59-4227-8F68-EA94199E89DA}" presName="node" presStyleCnt="0"/>
      <dgm:spPr/>
    </dgm:pt>
    <dgm:pt modelId="{CBF589EA-5694-4716-B1E1-71A95929A6CF}" type="pres">
      <dgm:prSet presAssocID="{3FD89280-9C59-4227-8F68-EA94199E89DA}" presName="parentNode" presStyleLbl="node1" presStyleIdx="4" presStyleCnt="13" custScaleX="322279" custScaleY="289795" custLinFactX="-200000" custLinFactY="-109802" custLinFactNeighborX="-246214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805F581-32D0-4788-874A-83BA7BEC4808}" type="pres">
      <dgm:prSet presAssocID="{3FD89280-9C59-4227-8F68-EA94199E89DA}" presName="childNode" presStyleLbl="revTx" presStyleIdx="2" presStyleCnt="3">
        <dgm:presLayoutVars>
          <dgm:bulletEnabled val="1"/>
        </dgm:presLayoutVars>
      </dgm:prSet>
      <dgm:spPr/>
    </dgm:pt>
    <dgm:pt modelId="{42C4FA51-5957-4F0F-80F6-08ACEA3FC260}" type="pres">
      <dgm:prSet presAssocID="{3FFC3377-919D-4073-A27A-A9FBA8ABB71E}" presName="Name25" presStyleLbl="parChTrans1D1" presStyleIdx="4" presStyleCnt="12"/>
      <dgm:spPr/>
      <dgm:t>
        <a:bodyPr/>
        <a:lstStyle/>
        <a:p>
          <a:endParaRPr lang="hr-HR"/>
        </a:p>
      </dgm:t>
    </dgm:pt>
    <dgm:pt modelId="{BA7EA1A4-F37E-4393-91EF-2596FB7E41C5}" type="pres">
      <dgm:prSet presAssocID="{3EBF0FE2-FF68-4BBB-9C97-B28CC432F96D}" presName="node" presStyleCnt="0"/>
      <dgm:spPr/>
    </dgm:pt>
    <dgm:pt modelId="{BB78968F-890E-4038-8261-795E358D50A5}" type="pres">
      <dgm:prSet presAssocID="{3EBF0FE2-FF68-4BBB-9C97-B28CC432F96D}" presName="parentNode" presStyleLbl="node1" presStyleIdx="5" presStyleCnt="13" custScaleX="502743" custScaleY="410229" custLinFactY="-106658" custLinFactNeighborX="-36560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B31CC27-51E5-4ACF-8CD1-0BA8442F60F9}" type="pres">
      <dgm:prSet presAssocID="{3EBF0FE2-FF68-4BBB-9C97-B28CC432F96D}" presName="childNode" presStyleLbl="revTx" presStyleIdx="2" presStyleCnt="3">
        <dgm:presLayoutVars>
          <dgm:bulletEnabled val="1"/>
        </dgm:presLayoutVars>
      </dgm:prSet>
      <dgm:spPr/>
    </dgm:pt>
    <dgm:pt modelId="{2BC862CD-9582-4160-BBE3-29FB2FDA21A0}" type="pres">
      <dgm:prSet presAssocID="{72267714-DD1D-4139-9E3E-E5AFA731AE2F}" presName="Name25" presStyleLbl="parChTrans1D1" presStyleIdx="5" presStyleCnt="12"/>
      <dgm:spPr/>
      <dgm:t>
        <a:bodyPr/>
        <a:lstStyle/>
        <a:p>
          <a:endParaRPr lang="hr-HR"/>
        </a:p>
      </dgm:t>
    </dgm:pt>
    <dgm:pt modelId="{6D2D252D-7657-43C7-958E-ABA13D619FA1}" type="pres">
      <dgm:prSet presAssocID="{678EDAA1-68D0-4947-A88A-D0D8A96FEC6A}" presName="node" presStyleCnt="0"/>
      <dgm:spPr/>
    </dgm:pt>
    <dgm:pt modelId="{7FCE00AE-2195-44A1-8F97-9467DE266A66}" type="pres">
      <dgm:prSet presAssocID="{678EDAA1-68D0-4947-A88A-D0D8A96FEC6A}" presName="parentNode" presStyleLbl="node1" presStyleIdx="6" presStyleCnt="13" custScaleX="229311" custScaleY="235192" custLinFactX="-100000" custLinFactY="-21044" custLinFactNeighborX="-110532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000898-DAB2-43A4-9B01-208333261E32}" type="pres">
      <dgm:prSet presAssocID="{678EDAA1-68D0-4947-A88A-D0D8A96FEC6A}" presName="childNode" presStyleLbl="revTx" presStyleIdx="2" presStyleCnt="3">
        <dgm:presLayoutVars>
          <dgm:bulletEnabled val="1"/>
        </dgm:presLayoutVars>
      </dgm:prSet>
      <dgm:spPr/>
    </dgm:pt>
    <dgm:pt modelId="{BDD05845-91A8-4133-8869-77ADCB8D259F}" type="pres">
      <dgm:prSet presAssocID="{9196991F-09BC-4445-B366-CA0DDBB4CD8D}" presName="Name25" presStyleLbl="parChTrans1D1" presStyleIdx="6" presStyleCnt="12"/>
      <dgm:spPr/>
      <dgm:t>
        <a:bodyPr/>
        <a:lstStyle/>
        <a:p>
          <a:endParaRPr lang="hr-HR"/>
        </a:p>
      </dgm:t>
    </dgm:pt>
    <dgm:pt modelId="{52F1D32F-DC9C-4585-BB14-EE3BFE86075C}" type="pres">
      <dgm:prSet presAssocID="{462BAE43-FBFB-4FBE-B97D-AB132E742F5B}" presName="node" presStyleCnt="0"/>
      <dgm:spPr/>
    </dgm:pt>
    <dgm:pt modelId="{5FB8CCA7-3C78-4E60-8F5D-C9ADD5519D8A}" type="pres">
      <dgm:prSet presAssocID="{462BAE43-FBFB-4FBE-B97D-AB132E742F5B}" presName="parentNode" presStyleLbl="node1" presStyleIdx="7" presStyleCnt="13" custScaleX="224079" custScaleY="202904" custLinFactNeighborX="77663" custLinFactNeighborY="-8856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682F06-C4AB-4878-9595-F87A53C63E4A}" type="pres">
      <dgm:prSet presAssocID="{462BAE43-FBFB-4FBE-B97D-AB132E742F5B}" presName="childNode" presStyleLbl="revTx" presStyleIdx="2" presStyleCnt="3">
        <dgm:presLayoutVars>
          <dgm:bulletEnabled val="1"/>
        </dgm:presLayoutVars>
      </dgm:prSet>
      <dgm:spPr/>
    </dgm:pt>
    <dgm:pt modelId="{BA7AEEE2-BE55-497B-87BC-09FAE74701C0}" type="pres">
      <dgm:prSet presAssocID="{837E641E-F432-4367-9894-0E1BE1DCAA28}" presName="Name25" presStyleLbl="parChTrans1D1" presStyleIdx="7" presStyleCnt="12"/>
      <dgm:spPr/>
      <dgm:t>
        <a:bodyPr/>
        <a:lstStyle/>
        <a:p>
          <a:endParaRPr lang="hr-HR"/>
        </a:p>
      </dgm:t>
    </dgm:pt>
    <dgm:pt modelId="{E11D780F-3C58-470F-ADD9-B86D0B855CD4}" type="pres">
      <dgm:prSet presAssocID="{69997A16-BAA8-4971-B645-A161B80E6E78}" presName="node" presStyleCnt="0"/>
      <dgm:spPr/>
    </dgm:pt>
    <dgm:pt modelId="{01BE6685-0C2A-4E58-88CB-9CCD411985AA}" type="pres">
      <dgm:prSet presAssocID="{69997A16-BAA8-4971-B645-A161B80E6E78}" presName="parentNode" presStyleLbl="node1" presStyleIdx="8" presStyleCnt="13" custScaleX="388082" custScaleY="343306" custLinFactX="108112" custLinFactNeighborX="200000" custLinFactNeighborY="58309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418BCF-0D1B-410D-A851-2F704613D599}" type="pres">
      <dgm:prSet presAssocID="{69997A16-BAA8-4971-B645-A161B80E6E78}" presName="childNode" presStyleLbl="revTx" presStyleIdx="2" presStyleCnt="3">
        <dgm:presLayoutVars>
          <dgm:bulletEnabled val="1"/>
        </dgm:presLayoutVars>
      </dgm:prSet>
      <dgm:spPr/>
    </dgm:pt>
    <dgm:pt modelId="{DBE32484-2964-4A80-B7A7-BF5670D2FC1E}" type="pres">
      <dgm:prSet presAssocID="{D382A287-F64D-4289-A0F5-82809752E00F}" presName="Name25" presStyleLbl="parChTrans1D1" presStyleIdx="8" presStyleCnt="12"/>
      <dgm:spPr/>
      <dgm:t>
        <a:bodyPr/>
        <a:lstStyle/>
        <a:p>
          <a:endParaRPr lang="hr-HR"/>
        </a:p>
      </dgm:t>
    </dgm:pt>
    <dgm:pt modelId="{E41620AD-615B-4812-9E2F-80137AD8C6B2}" type="pres">
      <dgm:prSet presAssocID="{548DF19C-1B4D-433A-8EF8-69C868C1EC33}" presName="node" presStyleCnt="0"/>
      <dgm:spPr/>
    </dgm:pt>
    <dgm:pt modelId="{D6201807-87B9-4980-8B04-2168D22E029F}" type="pres">
      <dgm:prSet presAssocID="{548DF19C-1B4D-433A-8EF8-69C868C1EC33}" presName="parentNode" presStyleLbl="node1" presStyleIdx="9" presStyleCnt="13" custScaleX="384354" custScaleY="326890" custLinFactX="-120394" custLinFactNeighborX="-200000" custLinFactNeighborY="-5719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F895F0-136A-4AA8-BC5F-73762984CAA1}" type="pres">
      <dgm:prSet presAssocID="{548DF19C-1B4D-433A-8EF8-69C868C1EC33}" presName="childNode" presStyleLbl="revTx" presStyleIdx="2" presStyleCnt="3">
        <dgm:presLayoutVars>
          <dgm:bulletEnabled val="1"/>
        </dgm:presLayoutVars>
      </dgm:prSet>
      <dgm:spPr/>
    </dgm:pt>
    <dgm:pt modelId="{E178D3B4-2CDC-45F2-BF6D-95EE3EEE825B}" type="pres">
      <dgm:prSet presAssocID="{DB3B4A80-0468-4F81-9A4C-6D2208D8AD0E}" presName="Name25" presStyleLbl="parChTrans1D1" presStyleIdx="9" presStyleCnt="12"/>
      <dgm:spPr/>
      <dgm:t>
        <a:bodyPr/>
        <a:lstStyle/>
        <a:p>
          <a:endParaRPr lang="hr-HR"/>
        </a:p>
      </dgm:t>
    </dgm:pt>
    <dgm:pt modelId="{AAA50552-D56C-429B-9EFD-51544638C46A}" type="pres">
      <dgm:prSet presAssocID="{D7A640AD-7AF7-4ED1-A36D-CD7D957D593A}" presName="node" presStyleCnt="0"/>
      <dgm:spPr/>
    </dgm:pt>
    <dgm:pt modelId="{D3A5070D-4489-4EF5-BBA6-002615A38407}" type="pres">
      <dgm:prSet presAssocID="{D7A640AD-7AF7-4ED1-A36D-CD7D957D593A}" presName="parentNode" presStyleLbl="node1" presStyleIdx="10" presStyleCnt="13" custScaleX="363559" custScaleY="341075" custLinFactX="-196961" custLinFactY="26173" custLinFactNeighborX="-2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2A9220-49D2-474E-9698-6F1407864983}" type="pres">
      <dgm:prSet presAssocID="{D7A640AD-7AF7-4ED1-A36D-CD7D957D593A}" presName="childNode" presStyleLbl="revTx" presStyleIdx="2" presStyleCnt="3">
        <dgm:presLayoutVars>
          <dgm:bulletEnabled val="1"/>
        </dgm:presLayoutVars>
      </dgm:prSet>
      <dgm:spPr/>
    </dgm:pt>
    <dgm:pt modelId="{0ADB072D-EF39-4B51-9624-D352D1DD65F1}" type="pres">
      <dgm:prSet presAssocID="{97F46CA7-DD2D-41D1-BA7B-165ECD9049BC}" presName="Name25" presStyleLbl="parChTrans1D1" presStyleIdx="10" presStyleCnt="12"/>
      <dgm:spPr/>
      <dgm:t>
        <a:bodyPr/>
        <a:lstStyle/>
        <a:p>
          <a:endParaRPr lang="hr-HR"/>
        </a:p>
      </dgm:t>
    </dgm:pt>
    <dgm:pt modelId="{8E2EF6FD-6388-462A-9C0C-4913E8CA0212}" type="pres">
      <dgm:prSet presAssocID="{D41FAD04-A4BC-4BD6-B885-1D299164A3B4}" presName="node" presStyleCnt="0"/>
      <dgm:spPr/>
    </dgm:pt>
    <dgm:pt modelId="{93B35300-6901-43BE-BE11-15593010E52D}" type="pres">
      <dgm:prSet presAssocID="{D41FAD04-A4BC-4BD6-B885-1D299164A3B4}" presName="parentNode" presStyleLbl="node1" presStyleIdx="11" presStyleCnt="13" custScaleX="321006" custScaleY="326695" custLinFactX="-354187" custLinFactNeighborX="-400000" custLinFactNeighborY="-6375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222A95-9764-4A9E-AB20-34DC9BE24C90}" type="pres">
      <dgm:prSet presAssocID="{D41FAD04-A4BC-4BD6-B885-1D299164A3B4}" presName="childNode" presStyleLbl="revTx" presStyleIdx="2" presStyleCnt="3">
        <dgm:presLayoutVars>
          <dgm:bulletEnabled val="1"/>
        </dgm:presLayoutVars>
      </dgm:prSet>
      <dgm:spPr/>
    </dgm:pt>
    <dgm:pt modelId="{AA97E846-22FC-48D8-83CF-8708430078D1}" type="pres">
      <dgm:prSet presAssocID="{C6A51F0C-8B37-463E-8C32-A9FF37CEF7CF}" presName="Name25" presStyleLbl="parChTrans1D1" presStyleIdx="11" presStyleCnt="12"/>
      <dgm:spPr/>
      <dgm:t>
        <a:bodyPr/>
        <a:lstStyle/>
        <a:p>
          <a:endParaRPr lang="hr-HR"/>
        </a:p>
      </dgm:t>
    </dgm:pt>
    <dgm:pt modelId="{01AB229F-EF56-44C1-B96A-DC2B30C28EE1}" type="pres">
      <dgm:prSet presAssocID="{39ABA897-212C-485E-8274-74488CC7636B}" presName="node" presStyleCnt="0"/>
      <dgm:spPr/>
    </dgm:pt>
    <dgm:pt modelId="{B02CDFF7-13F1-47BE-A2A2-0FE1A14F8CD5}" type="pres">
      <dgm:prSet presAssocID="{39ABA897-212C-485E-8274-74488CC7636B}" presName="parentNode" presStyleLbl="node1" presStyleIdx="12" presStyleCnt="13" custScaleX="277890" custScaleY="287400" custLinFactX="-466443" custLinFactY="-200000" custLinFactNeighborX="-500000" custLinFactNeighborY="-23293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D122D0-702E-4145-BD47-93494A6DB0C6}" type="pres">
      <dgm:prSet presAssocID="{39ABA897-212C-485E-8274-74488CC7636B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040BEBBE-2BFD-42D7-AD25-32AA9189E23B}" type="presOf" srcId="{89A10687-D805-4CB0-B7E7-34513C94C7EA}" destId="{572E1341-B863-42FD-A35A-416494379231}" srcOrd="0" destOrd="0" presId="urn:microsoft.com/office/officeart/2005/8/layout/radial2"/>
    <dgm:cxn modelId="{55A2646F-8C0E-4D86-A4EA-2E48ABC07584}" type="presOf" srcId="{3FFC3377-919D-4073-A27A-A9FBA8ABB71E}" destId="{42C4FA51-5957-4F0F-80F6-08ACEA3FC260}" srcOrd="0" destOrd="0" presId="urn:microsoft.com/office/officeart/2005/8/layout/radial2"/>
    <dgm:cxn modelId="{201C3314-5B62-43C2-ABBC-4E5E374581A5}" srcId="{5FF71EBF-E1B4-4FB3-BA34-6B693A51BD3A}" destId="{DCBD7A33-08D9-4263-8407-6FD10F997872}" srcOrd="2" destOrd="0" parTransId="{D1A34275-9678-45B8-8258-E70E859C71F4}" sibTransId="{0778E4F5-71C9-48D6-8992-5AE40F79DD5F}"/>
    <dgm:cxn modelId="{72D8C4D0-D40D-4EE2-81E0-73323309954F}" type="presOf" srcId="{69997A16-BAA8-4971-B645-A161B80E6E78}" destId="{01BE6685-0C2A-4E58-88CB-9CCD411985AA}" srcOrd="0" destOrd="0" presId="urn:microsoft.com/office/officeart/2005/8/layout/radial2"/>
    <dgm:cxn modelId="{B0873DC4-FC7A-41BC-862F-A437D079B5C7}" type="presOf" srcId="{5FF71EBF-E1B4-4FB3-BA34-6B693A51BD3A}" destId="{AA39B82B-B8C3-4122-BDDB-3424960A8925}" srcOrd="0" destOrd="0" presId="urn:microsoft.com/office/officeart/2005/8/layout/radial2"/>
    <dgm:cxn modelId="{4AA7164C-A108-4FD4-95B0-596189D1C5FC}" type="presOf" srcId="{548DF19C-1B4D-433A-8EF8-69C868C1EC33}" destId="{D6201807-87B9-4980-8B04-2168D22E029F}" srcOrd="0" destOrd="0" presId="urn:microsoft.com/office/officeart/2005/8/layout/radial2"/>
    <dgm:cxn modelId="{45FB5298-97A4-4C8B-9CA4-6394FE8B9145}" type="presOf" srcId="{678EDAA1-68D0-4947-A88A-D0D8A96FEC6A}" destId="{7FCE00AE-2195-44A1-8F97-9467DE266A66}" srcOrd="0" destOrd="0" presId="urn:microsoft.com/office/officeart/2005/8/layout/radial2"/>
    <dgm:cxn modelId="{560A3679-FBA1-44B4-BCFC-EF4A65D6242D}" type="presOf" srcId="{9196991F-09BC-4445-B366-CA0DDBB4CD8D}" destId="{BDD05845-91A8-4133-8869-77ADCB8D259F}" srcOrd="0" destOrd="0" presId="urn:microsoft.com/office/officeart/2005/8/layout/radial2"/>
    <dgm:cxn modelId="{1459F6DB-2C98-410E-B76C-3F8FF19C8312}" type="presOf" srcId="{39ABA897-212C-485E-8274-74488CC7636B}" destId="{B02CDFF7-13F1-47BE-A2A2-0FE1A14F8CD5}" srcOrd="0" destOrd="0" presId="urn:microsoft.com/office/officeart/2005/8/layout/radial2"/>
    <dgm:cxn modelId="{0A004C4D-3A0E-4396-BD84-9A6DF1E34B6B}" srcId="{DCBD7A33-08D9-4263-8407-6FD10F997872}" destId="{A1F8F3FB-5796-4E11-9151-EA4600350C9D}" srcOrd="0" destOrd="0" parTransId="{13D931CA-7417-4820-A64D-732A90669C8E}" sibTransId="{D23D9D67-87D5-41DC-8B50-60506FA34360}"/>
    <dgm:cxn modelId="{1D3EE20D-02C9-4217-A9F8-AFFC1FA18A2D}" type="presOf" srcId="{D1A34275-9678-45B8-8258-E70E859C71F4}" destId="{4999573A-7BDB-4AE5-A9D9-FFB600096065}" srcOrd="0" destOrd="0" presId="urn:microsoft.com/office/officeart/2005/8/layout/radial2"/>
    <dgm:cxn modelId="{12B9AA8F-41DC-4C92-9684-4E5B438B48ED}" type="presOf" srcId="{D7A640AD-7AF7-4ED1-A36D-CD7D957D593A}" destId="{D3A5070D-4489-4EF5-BBA6-002615A38407}" srcOrd="0" destOrd="0" presId="urn:microsoft.com/office/officeart/2005/8/layout/radial2"/>
    <dgm:cxn modelId="{610BB910-E1F4-467B-B5BF-A9C31FC9C866}" type="presOf" srcId="{0864C978-B79A-4AFF-8300-B5DC0A900E73}" destId="{5FCAA89A-2CA1-4A23-B67E-5B69C55D7E52}" srcOrd="0" destOrd="0" presId="urn:microsoft.com/office/officeart/2005/8/layout/radial2"/>
    <dgm:cxn modelId="{0D58043B-AAFD-41FE-BFA4-16C771F461E7}" srcId="{5FF71EBF-E1B4-4FB3-BA34-6B693A51BD3A}" destId="{3A88AB45-463D-4468-BA16-195AB56DB8D0}" srcOrd="1" destOrd="0" parTransId="{987D47FE-C1BC-4EBA-B9D9-4BF1601BBE2D}" sibTransId="{34699A31-5907-4E14-A074-57BC653EC377}"/>
    <dgm:cxn modelId="{D7377945-ECDD-4781-BB40-510CBB3B33E1}" type="presOf" srcId="{C6A51F0C-8B37-463E-8C32-A9FF37CEF7CF}" destId="{AA97E846-22FC-48D8-83CF-8708430078D1}" srcOrd="0" destOrd="0" presId="urn:microsoft.com/office/officeart/2005/8/layout/radial2"/>
    <dgm:cxn modelId="{057C4FC3-A417-42DE-9E61-F5802C1A20B9}" type="presOf" srcId="{3A88AB45-463D-4468-BA16-195AB56DB8D0}" destId="{9F2D23BD-A8F8-4274-82B2-EFE7C3CB46D8}" srcOrd="0" destOrd="0" presId="urn:microsoft.com/office/officeart/2005/8/layout/radial2"/>
    <dgm:cxn modelId="{DDEC309D-0FCE-4EC9-AB2C-A8D90DA1CD2F}" srcId="{5FF71EBF-E1B4-4FB3-BA34-6B693A51BD3A}" destId="{39ABA897-212C-485E-8274-74488CC7636B}" srcOrd="11" destOrd="0" parTransId="{C6A51F0C-8B37-463E-8C32-A9FF37CEF7CF}" sibTransId="{36603174-8C3B-42F2-85FF-E4D4A619F0E3}"/>
    <dgm:cxn modelId="{4E6C3A19-ABD8-4F11-96F5-4F53FADEB019}" srcId="{5FF71EBF-E1B4-4FB3-BA34-6B693A51BD3A}" destId="{D7A640AD-7AF7-4ED1-A36D-CD7D957D593A}" srcOrd="9" destOrd="0" parTransId="{DB3B4A80-0468-4F81-9A4C-6D2208D8AD0E}" sibTransId="{138C7EC2-355B-4ABD-9773-BF00DC19F3A1}"/>
    <dgm:cxn modelId="{B4666EB7-97BA-4798-BF95-A8B21C9E3D6A}" srcId="{5FF71EBF-E1B4-4FB3-BA34-6B693A51BD3A}" destId="{D41FAD04-A4BC-4BD6-B885-1D299164A3B4}" srcOrd="10" destOrd="0" parTransId="{97F46CA7-DD2D-41D1-BA7B-165ECD9049BC}" sibTransId="{4B3B07EA-8B6D-4F11-B0AA-7A7BD7144D60}"/>
    <dgm:cxn modelId="{CE8C61F9-9082-4234-8AE5-727CA2C4CA8F}" type="presOf" srcId="{DB3B4A80-0468-4F81-9A4C-6D2208D8AD0E}" destId="{E178D3B4-2CDC-45F2-BF6D-95EE3EEE825B}" srcOrd="0" destOrd="0" presId="urn:microsoft.com/office/officeart/2005/8/layout/radial2"/>
    <dgm:cxn modelId="{2647C5E2-1D8F-4541-81DD-74B631E006FA}" type="presOf" srcId="{A1F8F3FB-5796-4E11-9151-EA4600350C9D}" destId="{71582566-5813-4A69-90C3-0417E01EB4A2}" srcOrd="0" destOrd="0" presId="urn:microsoft.com/office/officeart/2005/8/layout/radial2"/>
    <dgm:cxn modelId="{4886EB54-C2B0-44F5-B2B4-10D80B3D678D}" srcId="{3A88AB45-463D-4468-BA16-195AB56DB8D0}" destId="{FE19A860-2A95-4CBF-B2CF-A14B169F1B0C}" srcOrd="0" destOrd="0" parTransId="{78337769-B0AA-4D56-9E33-B9A5F180A632}" sibTransId="{0C8EE0D9-AA86-4676-9557-D71AE8F4783A}"/>
    <dgm:cxn modelId="{6FB4DA77-4C08-49FC-A0EE-A5C44D931559}" type="presOf" srcId="{97F46CA7-DD2D-41D1-BA7B-165ECD9049BC}" destId="{0ADB072D-EF39-4B51-9624-D352D1DD65F1}" srcOrd="0" destOrd="0" presId="urn:microsoft.com/office/officeart/2005/8/layout/radial2"/>
    <dgm:cxn modelId="{4E4008CA-C752-4B26-9463-1AEC44829C35}" type="presOf" srcId="{987D47FE-C1BC-4EBA-B9D9-4BF1601BBE2D}" destId="{1F36FD22-E8CC-4EB7-9774-38D1B15A9D3E}" srcOrd="0" destOrd="0" presId="urn:microsoft.com/office/officeart/2005/8/layout/radial2"/>
    <dgm:cxn modelId="{67E64011-F35B-4832-9592-87A51A4B5B79}" srcId="{5FF71EBF-E1B4-4FB3-BA34-6B693A51BD3A}" destId="{548DF19C-1B4D-433A-8EF8-69C868C1EC33}" srcOrd="8" destOrd="0" parTransId="{D382A287-F64D-4289-A0F5-82809752E00F}" sibTransId="{AB2FFC99-A681-4B9C-8C20-935CBD13DF62}"/>
    <dgm:cxn modelId="{86F0BC5E-6181-4302-8D37-4A4071485EC1}" type="presOf" srcId="{DCBD7A33-08D9-4263-8407-6FD10F997872}" destId="{4DFAC985-B229-4868-BBDD-AB5BE7091411}" srcOrd="0" destOrd="0" presId="urn:microsoft.com/office/officeart/2005/8/layout/radial2"/>
    <dgm:cxn modelId="{F72F2B13-2513-4BF0-ABE9-A091F46EFF2D}" type="presOf" srcId="{3EBF0FE2-FF68-4BBB-9C97-B28CC432F96D}" destId="{BB78968F-890E-4038-8261-795E358D50A5}" srcOrd="0" destOrd="0" presId="urn:microsoft.com/office/officeart/2005/8/layout/radial2"/>
    <dgm:cxn modelId="{24EF46C8-DBDB-4125-A665-3F4A9BBEA9B3}" type="presOf" srcId="{72267714-DD1D-4139-9E3E-E5AFA731AE2F}" destId="{2BC862CD-9582-4160-BBE3-29FB2FDA21A0}" srcOrd="0" destOrd="0" presId="urn:microsoft.com/office/officeart/2005/8/layout/radial2"/>
    <dgm:cxn modelId="{2901DDE0-2891-42ED-80FC-3D6D5C979480}" srcId="{5FF71EBF-E1B4-4FB3-BA34-6B693A51BD3A}" destId="{69997A16-BAA8-4971-B645-A161B80E6E78}" srcOrd="7" destOrd="0" parTransId="{837E641E-F432-4367-9894-0E1BE1DCAA28}" sibTransId="{3DDCE2F3-BBA6-4CA7-B343-9A08E193AD39}"/>
    <dgm:cxn modelId="{311FC370-5561-4992-982F-46409B96E168}" type="presOf" srcId="{D382A287-F64D-4289-A0F5-82809752E00F}" destId="{DBE32484-2964-4A80-B7A7-BF5670D2FC1E}" srcOrd="0" destOrd="0" presId="urn:microsoft.com/office/officeart/2005/8/layout/radial2"/>
    <dgm:cxn modelId="{57C54360-510E-4018-8665-AC857553B634}" srcId="{5FF71EBF-E1B4-4FB3-BA34-6B693A51BD3A}" destId="{678EDAA1-68D0-4947-A88A-D0D8A96FEC6A}" srcOrd="5" destOrd="0" parTransId="{72267714-DD1D-4139-9E3E-E5AFA731AE2F}" sibTransId="{C4777442-9604-4B59-A18F-9E84658803E0}"/>
    <dgm:cxn modelId="{5D211F14-8874-47A9-BAAC-B7CC43152EE1}" type="presOf" srcId="{EB678FA8-87AC-47B9-950D-DB9837ED3C42}" destId="{26C413C1-6CD7-446A-BC33-1D3C15DEDE5C}" srcOrd="0" destOrd="0" presId="urn:microsoft.com/office/officeart/2005/8/layout/radial2"/>
    <dgm:cxn modelId="{F7D45AF4-6F7D-45F3-8A85-2D94389590DA}" type="presOf" srcId="{462BAE43-FBFB-4FBE-B97D-AB132E742F5B}" destId="{5FB8CCA7-3C78-4E60-8F5D-C9ADD5519D8A}" srcOrd="0" destOrd="0" presId="urn:microsoft.com/office/officeart/2005/8/layout/radial2"/>
    <dgm:cxn modelId="{CD5C6534-532C-4D87-BEC5-264DC6161BDD}" type="presOf" srcId="{D41FAD04-A4BC-4BD6-B885-1D299164A3B4}" destId="{93B35300-6901-43BE-BE11-15593010E52D}" srcOrd="0" destOrd="0" presId="urn:microsoft.com/office/officeart/2005/8/layout/radial2"/>
    <dgm:cxn modelId="{16ABE632-0C40-4110-8E80-4A97C7A29822}" type="presOf" srcId="{837E641E-F432-4367-9894-0E1BE1DCAA28}" destId="{BA7AEEE2-BE55-497B-87BC-09FAE74701C0}" srcOrd="0" destOrd="0" presId="urn:microsoft.com/office/officeart/2005/8/layout/radial2"/>
    <dgm:cxn modelId="{FBC371FB-689D-4CDF-B217-7F0CB07D6A7E}" srcId="{5FF71EBF-E1B4-4FB3-BA34-6B693A51BD3A}" destId="{3FD89280-9C59-4227-8F68-EA94199E89DA}" srcOrd="3" destOrd="0" parTransId="{2C9522FB-F063-4EF3-946D-61AD604DA9CC}" sibTransId="{85532419-C29B-41F4-A2FC-053AE1121F70}"/>
    <dgm:cxn modelId="{1B312603-CC96-403A-83CE-D0471B2AEFA9}" srcId="{0864C978-B79A-4AFF-8300-B5DC0A900E73}" destId="{EB678FA8-87AC-47B9-950D-DB9837ED3C42}" srcOrd="0" destOrd="0" parTransId="{A6666230-D1EF-421E-A375-FC9F76B8A0FC}" sibTransId="{92475407-B6B7-4BC5-A5B7-3FE4CDB9A5AB}"/>
    <dgm:cxn modelId="{0B75A377-CE7A-4284-953A-5F75E840C773}" srcId="{5FF71EBF-E1B4-4FB3-BA34-6B693A51BD3A}" destId="{3EBF0FE2-FF68-4BBB-9C97-B28CC432F96D}" srcOrd="4" destOrd="0" parTransId="{3FFC3377-919D-4073-A27A-A9FBA8ABB71E}" sibTransId="{EB966A6A-2B02-46B9-8B2D-C792BE66EE2C}"/>
    <dgm:cxn modelId="{6617F495-A48E-43C1-B5D5-3704ECE44120}" type="presOf" srcId="{3FD89280-9C59-4227-8F68-EA94199E89DA}" destId="{CBF589EA-5694-4716-B1E1-71A95929A6CF}" srcOrd="0" destOrd="0" presId="urn:microsoft.com/office/officeart/2005/8/layout/radial2"/>
    <dgm:cxn modelId="{FF53E805-7BBE-49E9-9DE9-A591A57BC8B3}" type="presOf" srcId="{FE19A860-2A95-4CBF-B2CF-A14B169F1B0C}" destId="{9F30CFD2-4778-4562-9602-4B908E42955A}" srcOrd="0" destOrd="0" presId="urn:microsoft.com/office/officeart/2005/8/layout/radial2"/>
    <dgm:cxn modelId="{61A7F39A-99DD-4F21-A820-432A7E714ADB}" type="presOf" srcId="{2C9522FB-F063-4EF3-946D-61AD604DA9CC}" destId="{77196FD9-00D1-4FA8-987B-6901CB5249FB}" srcOrd="0" destOrd="0" presId="urn:microsoft.com/office/officeart/2005/8/layout/radial2"/>
    <dgm:cxn modelId="{F584A135-B286-45E2-8E10-641BE86D1D66}" srcId="{5FF71EBF-E1B4-4FB3-BA34-6B693A51BD3A}" destId="{462BAE43-FBFB-4FBE-B97D-AB132E742F5B}" srcOrd="6" destOrd="0" parTransId="{9196991F-09BC-4445-B366-CA0DDBB4CD8D}" sibTransId="{5183C11C-D833-4DFF-846C-DAD53DD62AAE}"/>
    <dgm:cxn modelId="{FFF10187-7FF8-473A-A5A2-DA6D09E7945F}" srcId="{5FF71EBF-E1B4-4FB3-BA34-6B693A51BD3A}" destId="{0864C978-B79A-4AFF-8300-B5DC0A900E73}" srcOrd="0" destOrd="0" parTransId="{89A10687-D805-4CB0-B7E7-34513C94C7EA}" sibTransId="{0C8C8A26-8B2B-4C4B-AE7A-15F0019513B8}"/>
    <dgm:cxn modelId="{E9C07A8F-6650-4A6A-A3E8-BE20C121204C}" type="presParOf" srcId="{AA39B82B-B8C3-4122-BDDB-3424960A8925}" destId="{ACD020F2-C603-4BC9-91DA-1184E612D7F2}" srcOrd="0" destOrd="0" presId="urn:microsoft.com/office/officeart/2005/8/layout/radial2"/>
    <dgm:cxn modelId="{8817EF89-9BE6-4948-BC68-395856EC8166}" type="presParOf" srcId="{ACD020F2-C603-4BC9-91DA-1184E612D7F2}" destId="{BD958294-5890-4314-9C9C-5034BB6DB33C}" srcOrd="0" destOrd="0" presId="urn:microsoft.com/office/officeart/2005/8/layout/radial2"/>
    <dgm:cxn modelId="{DD65CE45-95A0-426F-96A2-E7C603F63436}" type="presParOf" srcId="{BD958294-5890-4314-9C9C-5034BB6DB33C}" destId="{7C4F1B2E-F842-44EC-A505-BA222E81149C}" srcOrd="0" destOrd="0" presId="urn:microsoft.com/office/officeart/2005/8/layout/radial2"/>
    <dgm:cxn modelId="{82E32D26-0AAD-40CA-8679-151ADEFBD1F6}" type="presParOf" srcId="{BD958294-5890-4314-9C9C-5034BB6DB33C}" destId="{88D238C2-F2D1-4A22-985D-BD4EE1355343}" srcOrd="1" destOrd="0" presId="urn:microsoft.com/office/officeart/2005/8/layout/radial2"/>
    <dgm:cxn modelId="{B1F20F31-8FD3-4CAB-BF74-B741CA44E158}" type="presParOf" srcId="{ACD020F2-C603-4BC9-91DA-1184E612D7F2}" destId="{572E1341-B863-42FD-A35A-416494379231}" srcOrd="1" destOrd="0" presId="urn:microsoft.com/office/officeart/2005/8/layout/radial2"/>
    <dgm:cxn modelId="{23EC72EE-E56D-4DD7-87B5-907F28DBF934}" type="presParOf" srcId="{ACD020F2-C603-4BC9-91DA-1184E612D7F2}" destId="{9D018EB0-61CA-40FD-BC4F-347CE7AAE2D0}" srcOrd="2" destOrd="0" presId="urn:microsoft.com/office/officeart/2005/8/layout/radial2"/>
    <dgm:cxn modelId="{B24BDAF5-0A9C-45B6-8BBD-D0115743837D}" type="presParOf" srcId="{9D018EB0-61CA-40FD-BC4F-347CE7AAE2D0}" destId="{5FCAA89A-2CA1-4A23-B67E-5B69C55D7E52}" srcOrd="0" destOrd="0" presId="urn:microsoft.com/office/officeart/2005/8/layout/radial2"/>
    <dgm:cxn modelId="{805071FB-2808-4B5C-B93F-4C45675D9E6E}" type="presParOf" srcId="{9D018EB0-61CA-40FD-BC4F-347CE7AAE2D0}" destId="{26C413C1-6CD7-446A-BC33-1D3C15DEDE5C}" srcOrd="1" destOrd="0" presId="urn:microsoft.com/office/officeart/2005/8/layout/radial2"/>
    <dgm:cxn modelId="{C3054C2B-F21A-47B3-81BE-05AE962D2828}" type="presParOf" srcId="{ACD020F2-C603-4BC9-91DA-1184E612D7F2}" destId="{1F36FD22-E8CC-4EB7-9774-38D1B15A9D3E}" srcOrd="3" destOrd="0" presId="urn:microsoft.com/office/officeart/2005/8/layout/radial2"/>
    <dgm:cxn modelId="{56CC0EEF-3387-4D6A-9506-4FBE31D0904D}" type="presParOf" srcId="{ACD020F2-C603-4BC9-91DA-1184E612D7F2}" destId="{EB6C16EE-3CA5-43D8-A3E3-EF98C80288BE}" srcOrd="4" destOrd="0" presId="urn:microsoft.com/office/officeart/2005/8/layout/radial2"/>
    <dgm:cxn modelId="{DEE3E855-6CFD-4D5B-8E48-5EAAF08ED5AC}" type="presParOf" srcId="{EB6C16EE-3CA5-43D8-A3E3-EF98C80288BE}" destId="{9F2D23BD-A8F8-4274-82B2-EFE7C3CB46D8}" srcOrd="0" destOrd="0" presId="urn:microsoft.com/office/officeart/2005/8/layout/radial2"/>
    <dgm:cxn modelId="{5C50C201-2651-439B-999F-FCB2B2CC59EF}" type="presParOf" srcId="{EB6C16EE-3CA5-43D8-A3E3-EF98C80288BE}" destId="{9F30CFD2-4778-4562-9602-4B908E42955A}" srcOrd="1" destOrd="0" presId="urn:microsoft.com/office/officeart/2005/8/layout/radial2"/>
    <dgm:cxn modelId="{228F7790-89BE-40D0-8A25-C67412CAD761}" type="presParOf" srcId="{ACD020F2-C603-4BC9-91DA-1184E612D7F2}" destId="{4999573A-7BDB-4AE5-A9D9-FFB600096065}" srcOrd="5" destOrd="0" presId="urn:microsoft.com/office/officeart/2005/8/layout/radial2"/>
    <dgm:cxn modelId="{F8637233-1AEE-432B-B085-3EB3231D12E2}" type="presParOf" srcId="{ACD020F2-C603-4BC9-91DA-1184E612D7F2}" destId="{92CDFF2F-22E7-40B2-AD89-6BA52C027893}" srcOrd="6" destOrd="0" presId="urn:microsoft.com/office/officeart/2005/8/layout/radial2"/>
    <dgm:cxn modelId="{FB8997C2-85FD-4930-B5AC-4DC897463FCA}" type="presParOf" srcId="{92CDFF2F-22E7-40B2-AD89-6BA52C027893}" destId="{4DFAC985-B229-4868-BBDD-AB5BE7091411}" srcOrd="0" destOrd="0" presId="urn:microsoft.com/office/officeart/2005/8/layout/radial2"/>
    <dgm:cxn modelId="{BFD4DC11-69B3-4533-8469-A658C5ECF8ED}" type="presParOf" srcId="{92CDFF2F-22E7-40B2-AD89-6BA52C027893}" destId="{71582566-5813-4A69-90C3-0417E01EB4A2}" srcOrd="1" destOrd="0" presId="urn:microsoft.com/office/officeart/2005/8/layout/radial2"/>
    <dgm:cxn modelId="{6B63BF2A-FF47-4C95-A21D-67C94E513800}" type="presParOf" srcId="{ACD020F2-C603-4BC9-91DA-1184E612D7F2}" destId="{77196FD9-00D1-4FA8-987B-6901CB5249FB}" srcOrd="7" destOrd="0" presId="urn:microsoft.com/office/officeart/2005/8/layout/radial2"/>
    <dgm:cxn modelId="{1DD81B55-BF51-4170-B57A-2EE0E40FE114}" type="presParOf" srcId="{ACD020F2-C603-4BC9-91DA-1184E612D7F2}" destId="{84FC85A4-DF9D-4293-84AB-B559010A0B06}" srcOrd="8" destOrd="0" presId="urn:microsoft.com/office/officeart/2005/8/layout/radial2"/>
    <dgm:cxn modelId="{7B1A1FA5-42C0-4478-BED9-D26E3C877478}" type="presParOf" srcId="{84FC85A4-DF9D-4293-84AB-B559010A0B06}" destId="{CBF589EA-5694-4716-B1E1-71A95929A6CF}" srcOrd="0" destOrd="0" presId="urn:microsoft.com/office/officeart/2005/8/layout/radial2"/>
    <dgm:cxn modelId="{5C562BEF-40FF-49EE-BF00-C1D94AF3580F}" type="presParOf" srcId="{84FC85A4-DF9D-4293-84AB-B559010A0B06}" destId="{E805F581-32D0-4788-874A-83BA7BEC4808}" srcOrd="1" destOrd="0" presId="urn:microsoft.com/office/officeart/2005/8/layout/radial2"/>
    <dgm:cxn modelId="{55A21D99-2BFB-495F-9878-F741A4C179F6}" type="presParOf" srcId="{ACD020F2-C603-4BC9-91DA-1184E612D7F2}" destId="{42C4FA51-5957-4F0F-80F6-08ACEA3FC260}" srcOrd="9" destOrd="0" presId="urn:microsoft.com/office/officeart/2005/8/layout/radial2"/>
    <dgm:cxn modelId="{000D2169-1E3E-4B0F-9B05-DBF294F12AB2}" type="presParOf" srcId="{ACD020F2-C603-4BC9-91DA-1184E612D7F2}" destId="{BA7EA1A4-F37E-4393-91EF-2596FB7E41C5}" srcOrd="10" destOrd="0" presId="urn:microsoft.com/office/officeart/2005/8/layout/radial2"/>
    <dgm:cxn modelId="{D563B257-72CD-4EF3-909A-0EFDE60003AC}" type="presParOf" srcId="{BA7EA1A4-F37E-4393-91EF-2596FB7E41C5}" destId="{BB78968F-890E-4038-8261-795E358D50A5}" srcOrd="0" destOrd="0" presId="urn:microsoft.com/office/officeart/2005/8/layout/radial2"/>
    <dgm:cxn modelId="{24ECA94E-13C1-4DA5-A724-4FCE8CD9F96D}" type="presParOf" srcId="{BA7EA1A4-F37E-4393-91EF-2596FB7E41C5}" destId="{8B31CC27-51E5-4ACF-8CD1-0BA8442F60F9}" srcOrd="1" destOrd="0" presId="urn:microsoft.com/office/officeart/2005/8/layout/radial2"/>
    <dgm:cxn modelId="{60F56AA3-12B5-487C-A904-B650E9BFE905}" type="presParOf" srcId="{ACD020F2-C603-4BC9-91DA-1184E612D7F2}" destId="{2BC862CD-9582-4160-BBE3-29FB2FDA21A0}" srcOrd="11" destOrd="0" presId="urn:microsoft.com/office/officeart/2005/8/layout/radial2"/>
    <dgm:cxn modelId="{7BEBFEF6-565F-4528-AAE9-CAD46DF33436}" type="presParOf" srcId="{ACD020F2-C603-4BC9-91DA-1184E612D7F2}" destId="{6D2D252D-7657-43C7-958E-ABA13D619FA1}" srcOrd="12" destOrd="0" presId="urn:microsoft.com/office/officeart/2005/8/layout/radial2"/>
    <dgm:cxn modelId="{83E301E5-1253-4B6B-AF6F-84B20E9D1736}" type="presParOf" srcId="{6D2D252D-7657-43C7-958E-ABA13D619FA1}" destId="{7FCE00AE-2195-44A1-8F97-9467DE266A66}" srcOrd="0" destOrd="0" presId="urn:microsoft.com/office/officeart/2005/8/layout/radial2"/>
    <dgm:cxn modelId="{79044269-F3F2-4965-8581-440B8ECCBC80}" type="presParOf" srcId="{6D2D252D-7657-43C7-958E-ABA13D619FA1}" destId="{C1000898-DAB2-43A4-9B01-208333261E32}" srcOrd="1" destOrd="0" presId="urn:microsoft.com/office/officeart/2005/8/layout/radial2"/>
    <dgm:cxn modelId="{F0CB5979-F80B-4794-AD1B-4B30E9E59658}" type="presParOf" srcId="{ACD020F2-C603-4BC9-91DA-1184E612D7F2}" destId="{BDD05845-91A8-4133-8869-77ADCB8D259F}" srcOrd="13" destOrd="0" presId="urn:microsoft.com/office/officeart/2005/8/layout/radial2"/>
    <dgm:cxn modelId="{85E7DE64-D7C2-4CE2-A9AE-8237F36B6D12}" type="presParOf" srcId="{ACD020F2-C603-4BC9-91DA-1184E612D7F2}" destId="{52F1D32F-DC9C-4585-BB14-EE3BFE86075C}" srcOrd="14" destOrd="0" presId="urn:microsoft.com/office/officeart/2005/8/layout/radial2"/>
    <dgm:cxn modelId="{88FA57DC-F80F-48CA-96CB-14948B5EEEDB}" type="presParOf" srcId="{52F1D32F-DC9C-4585-BB14-EE3BFE86075C}" destId="{5FB8CCA7-3C78-4E60-8F5D-C9ADD5519D8A}" srcOrd="0" destOrd="0" presId="urn:microsoft.com/office/officeart/2005/8/layout/radial2"/>
    <dgm:cxn modelId="{AA9B386E-EF71-42AA-9147-41363E7AD1A3}" type="presParOf" srcId="{52F1D32F-DC9C-4585-BB14-EE3BFE86075C}" destId="{4C682F06-C4AB-4878-9595-F87A53C63E4A}" srcOrd="1" destOrd="0" presId="urn:microsoft.com/office/officeart/2005/8/layout/radial2"/>
    <dgm:cxn modelId="{9ACC4F1F-FD0F-440B-8964-0C39C3843F12}" type="presParOf" srcId="{ACD020F2-C603-4BC9-91DA-1184E612D7F2}" destId="{BA7AEEE2-BE55-497B-87BC-09FAE74701C0}" srcOrd="15" destOrd="0" presId="urn:microsoft.com/office/officeart/2005/8/layout/radial2"/>
    <dgm:cxn modelId="{BE18D37A-0C26-4A38-AC3B-8DE89A0DF9EB}" type="presParOf" srcId="{ACD020F2-C603-4BC9-91DA-1184E612D7F2}" destId="{E11D780F-3C58-470F-ADD9-B86D0B855CD4}" srcOrd="16" destOrd="0" presId="urn:microsoft.com/office/officeart/2005/8/layout/radial2"/>
    <dgm:cxn modelId="{AB90D06C-1D9B-4080-B72A-0D569CDBA1F5}" type="presParOf" srcId="{E11D780F-3C58-470F-ADD9-B86D0B855CD4}" destId="{01BE6685-0C2A-4E58-88CB-9CCD411985AA}" srcOrd="0" destOrd="0" presId="urn:microsoft.com/office/officeart/2005/8/layout/radial2"/>
    <dgm:cxn modelId="{108629D3-E84A-4C63-865A-512BC1E8C98F}" type="presParOf" srcId="{E11D780F-3C58-470F-ADD9-B86D0B855CD4}" destId="{D0418BCF-0D1B-410D-A851-2F704613D599}" srcOrd="1" destOrd="0" presId="urn:microsoft.com/office/officeart/2005/8/layout/radial2"/>
    <dgm:cxn modelId="{47020F9B-4050-4EA5-95EB-1446C236607D}" type="presParOf" srcId="{ACD020F2-C603-4BC9-91DA-1184E612D7F2}" destId="{DBE32484-2964-4A80-B7A7-BF5670D2FC1E}" srcOrd="17" destOrd="0" presId="urn:microsoft.com/office/officeart/2005/8/layout/radial2"/>
    <dgm:cxn modelId="{65EBCC7B-51E4-4B1A-8332-F187DBF60D6E}" type="presParOf" srcId="{ACD020F2-C603-4BC9-91DA-1184E612D7F2}" destId="{E41620AD-615B-4812-9E2F-80137AD8C6B2}" srcOrd="18" destOrd="0" presId="urn:microsoft.com/office/officeart/2005/8/layout/radial2"/>
    <dgm:cxn modelId="{E1EE2DAC-00F9-4F6D-94EF-143D8D904015}" type="presParOf" srcId="{E41620AD-615B-4812-9E2F-80137AD8C6B2}" destId="{D6201807-87B9-4980-8B04-2168D22E029F}" srcOrd="0" destOrd="0" presId="urn:microsoft.com/office/officeart/2005/8/layout/radial2"/>
    <dgm:cxn modelId="{33D528D0-E131-47D4-B046-8ABF5B401508}" type="presParOf" srcId="{E41620AD-615B-4812-9E2F-80137AD8C6B2}" destId="{D6F895F0-136A-4AA8-BC5F-73762984CAA1}" srcOrd="1" destOrd="0" presId="urn:microsoft.com/office/officeart/2005/8/layout/radial2"/>
    <dgm:cxn modelId="{B7B9145D-FBA5-4939-99E2-314A9A601292}" type="presParOf" srcId="{ACD020F2-C603-4BC9-91DA-1184E612D7F2}" destId="{E178D3B4-2CDC-45F2-BF6D-95EE3EEE825B}" srcOrd="19" destOrd="0" presId="urn:microsoft.com/office/officeart/2005/8/layout/radial2"/>
    <dgm:cxn modelId="{672EF991-AA6A-4208-9A1C-477B6F944B73}" type="presParOf" srcId="{ACD020F2-C603-4BC9-91DA-1184E612D7F2}" destId="{AAA50552-D56C-429B-9EFD-51544638C46A}" srcOrd="20" destOrd="0" presId="urn:microsoft.com/office/officeart/2005/8/layout/radial2"/>
    <dgm:cxn modelId="{17F68F32-7B61-4BFC-B557-C48C66424674}" type="presParOf" srcId="{AAA50552-D56C-429B-9EFD-51544638C46A}" destId="{D3A5070D-4489-4EF5-BBA6-002615A38407}" srcOrd="0" destOrd="0" presId="urn:microsoft.com/office/officeart/2005/8/layout/radial2"/>
    <dgm:cxn modelId="{EEE61E54-8D19-4551-B0B5-408CF8583F50}" type="presParOf" srcId="{AAA50552-D56C-429B-9EFD-51544638C46A}" destId="{AB2A9220-49D2-474E-9698-6F1407864983}" srcOrd="1" destOrd="0" presId="urn:microsoft.com/office/officeart/2005/8/layout/radial2"/>
    <dgm:cxn modelId="{25C7D109-87CD-4551-9A82-91A19E10A8B6}" type="presParOf" srcId="{ACD020F2-C603-4BC9-91DA-1184E612D7F2}" destId="{0ADB072D-EF39-4B51-9624-D352D1DD65F1}" srcOrd="21" destOrd="0" presId="urn:microsoft.com/office/officeart/2005/8/layout/radial2"/>
    <dgm:cxn modelId="{EE0FC9DC-E829-4826-877B-B03B8F12DE24}" type="presParOf" srcId="{ACD020F2-C603-4BC9-91DA-1184E612D7F2}" destId="{8E2EF6FD-6388-462A-9C0C-4913E8CA0212}" srcOrd="22" destOrd="0" presId="urn:microsoft.com/office/officeart/2005/8/layout/radial2"/>
    <dgm:cxn modelId="{7D41F7FB-6680-4E01-8705-A7CB07EF2EEF}" type="presParOf" srcId="{8E2EF6FD-6388-462A-9C0C-4913E8CA0212}" destId="{93B35300-6901-43BE-BE11-15593010E52D}" srcOrd="0" destOrd="0" presId="urn:microsoft.com/office/officeart/2005/8/layout/radial2"/>
    <dgm:cxn modelId="{DA23C61A-9F14-43A2-A3C0-C44A173B959F}" type="presParOf" srcId="{8E2EF6FD-6388-462A-9C0C-4913E8CA0212}" destId="{B8222A95-9764-4A9E-AB20-34DC9BE24C90}" srcOrd="1" destOrd="0" presId="urn:microsoft.com/office/officeart/2005/8/layout/radial2"/>
    <dgm:cxn modelId="{1E3350DA-E58D-4072-B2F4-856A591F1A50}" type="presParOf" srcId="{ACD020F2-C603-4BC9-91DA-1184E612D7F2}" destId="{AA97E846-22FC-48D8-83CF-8708430078D1}" srcOrd="23" destOrd="0" presId="urn:microsoft.com/office/officeart/2005/8/layout/radial2"/>
    <dgm:cxn modelId="{283C1AA0-0785-4CF4-8036-6572A1F0BB61}" type="presParOf" srcId="{ACD020F2-C603-4BC9-91DA-1184E612D7F2}" destId="{01AB229F-EF56-44C1-B96A-DC2B30C28EE1}" srcOrd="24" destOrd="0" presId="urn:microsoft.com/office/officeart/2005/8/layout/radial2"/>
    <dgm:cxn modelId="{FE8ABEE1-5CBE-401B-8F20-80F9514FAC95}" type="presParOf" srcId="{01AB229F-EF56-44C1-B96A-DC2B30C28EE1}" destId="{B02CDFF7-13F1-47BE-A2A2-0FE1A14F8CD5}" srcOrd="0" destOrd="0" presId="urn:microsoft.com/office/officeart/2005/8/layout/radial2"/>
    <dgm:cxn modelId="{AFDE9F6D-AC06-43B7-AA7A-AFDD8C93A512}" type="presParOf" srcId="{01AB229F-EF56-44C1-B96A-DC2B30C28EE1}" destId="{C5D122D0-702E-4145-BD47-93494A6DB0C6}" srcOrd="1" destOrd="0" presId="urn:microsoft.com/office/officeart/2005/8/layout/radial2"/>
  </dgm:cxnLst>
  <dgm:bg>
    <a:effectLst>
      <a:glow rad="1397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11806B-E92A-4FD4-899F-17B05FC11D49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93ADB4C-E3D5-4606-A168-11F1F6C32BD8}">
      <dgm:prSet phldrT="[Tekst]"/>
      <dgm:spPr/>
      <dgm:t>
        <a:bodyPr/>
        <a:lstStyle/>
        <a:p>
          <a:r>
            <a:rPr lang="hr-HR" dirty="0" smtClean="0">
              <a:solidFill>
                <a:srgbClr val="FFFF00"/>
              </a:solidFill>
              <a:latin typeface="Cooper Black" pitchFamily="18" charset="0"/>
            </a:rPr>
            <a:t>KADAR</a:t>
          </a:r>
          <a:endParaRPr lang="hr-HR" dirty="0">
            <a:solidFill>
              <a:srgbClr val="FFFF00"/>
            </a:solidFill>
            <a:latin typeface="Cooper Black" pitchFamily="18" charset="0"/>
          </a:endParaRPr>
        </a:p>
      </dgm:t>
    </dgm:pt>
    <dgm:pt modelId="{5D15ACD2-20A8-432A-8429-A3FF57513411}" type="parTrans" cxnId="{26702695-6BD8-4E07-B700-14B011ADBB48}">
      <dgm:prSet/>
      <dgm:spPr/>
      <dgm:t>
        <a:bodyPr/>
        <a:lstStyle/>
        <a:p>
          <a:endParaRPr lang="hr-HR"/>
        </a:p>
      </dgm:t>
    </dgm:pt>
    <dgm:pt modelId="{B41A5C8C-F0C3-4183-A97C-A899F0BC0BCC}" type="sibTrans" cxnId="{26702695-6BD8-4E07-B700-14B011ADBB48}">
      <dgm:prSet/>
      <dgm:spPr/>
      <dgm:t>
        <a:bodyPr/>
        <a:lstStyle/>
        <a:p>
          <a:endParaRPr lang="hr-HR"/>
        </a:p>
      </dgm:t>
    </dgm:pt>
    <dgm:pt modelId="{B6D5963F-0456-4911-8E55-0A652BD0ED51}">
      <dgm:prSet phldrT="[Tekst]" custT="1"/>
      <dgm:spPr/>
      <dgm:t>
        <a:bodyPr/>
        <a:lstStyle/>
        <a:p>
          <a:r>
            <a:rPr lang="hr-HR" sz="2000" dirty="0" smtClean="0"/>
            <a:t>KRATKI</a:t>
          </a:r>
        </a:p>
        <a:p>
          <a:r>
            <a:rPr lang="hr-HR" sz="2000" dirty="0" smtClean="0"/>
            <a:t>DUGI</a:t>
          </a:r>
          <a:endParaRPr lang="hr-HR" sz="2000" dirty="0"/>
        </a:p>
      </dgm:t>
    </dgm:pt>
    <dgm:pt modelId="{4CF3350F-C374-4B79-8711-B8921DCE20DB}" type="parTrans" cxnId="{9B39B044-B1AD-4306-B7F6-F85C8E0D2ACA}">
      <dgm:prSet/>
      <dgm:spPr/>
      <dgm:t>
        <a:bodyPr/>
        <a:lstStyle/>
        <a:p>
          <a:endParaRPr lang="hr-HR"/>
        </a:p>
      </dgm:t>
    </dgm:pt>
    <dgm:pt modelId="{66183D4D-B594-4DFA-BB0E-61A6A4465AD4}" type="sibTrans" cxnId="{9B39B044-B1AD-4306-B7F6-F85C8E0D2ACA}">
      <dgm:prSet/>
      <dgm:spPr/>
      <dgm:t>
        <a:bodyPr/>
        <a:lstStyle/>
        <a:p>
          <a:endParaRPr lang="hr-HR"/>
        </a:p>
      </dgm:t>
    </dgm:pt>
    <dgm:pt modelId="{2CC23C8B-79C3-4DD0-83E1-F68254A944B9}">
      <dgm:prSet phldrT="[Tekst]" custT="1"/>
      <dgm:spPr/>
      <dgm:t>
        <a:bodyPr/>
        <a:lstStyle/>
        <a:p>
          <a:r>
            <a:rPr lang="hr-HR" sz="2000" dirty="0" smtClean="0"/>
            <a:t>STATIČAN</a:t>
          </a:r>
        </a:p>
        <a:p>
          <a:r>
            <a:rPr lang="hr-HR" sz="2000" dirty="0" smtClean="0"/>
            <a:t>DINAMIČAN</a:t>
          </a:r>
          <a:endParaRPr lang="hr-HR" sz="2000" dirty="0"/>
        </a:p>
      </dgm:t>
    </dgm:pt>
    <dgm:pt modelId="{3DF92DC3-F467-4DC9-BD52-1E4C7C3E48D7}" type="parTrans" cxnId="{904BAD58-D52E-40DA-B9FB-175BB2B9BF1C}">
      <dgm:prSet/>
      <dgm:spPr/>
      <dgm:t>
        <a:bodyPr/>
        <a:lstStyle/>
        <a:p>
          <a:endParaRPr lang="hr-HR"/>
        </a:p>
      </dgm:t>
    </dgm:pt>
    <dgm:pt modelId="{7601E63B-A838-41B4-8456-16DD72195ED3}" type="sibTrans" cxnId="{904BAD58-D52E-40DA-B9FB-175BB2B9BF1C}">
      <dgm:prSet/>
      <dgm:spPr/>
      <dgm:t>
        <a:bodyPr/>
        <a:lstStyle/>
        <a:p>
          <a:endParaRPr lang="hr-HR"/>
        </a:p>
      </dgm:t>
    </dgm:pt>
    <dgm:pt modelId="{79179A19-47B9-42CA-99E3-1F889A024047}">
      <dgm:prSet phldrT="[Tekst]" custT="1"/>
      <dgm:spPr/>
      <dgm:t>
        <a:bodyPr/>
        <a:lstStyle/>
        <a:p>
          <a:r>
            <a:rPr lang="hr-HR" sz="2000" dirty="0" smtClean="0"/>
            <a:t>DUBINSKI </a:t>
          </a:r>
        </a:p>
        <a:p>
          <a:r>
            <a:rPr lang="hr-HR" sz="2000" dirty="0" smtClean="0"/>
            <a:t>PLOŠNI</a:t>
          </a:r>
          <a:endParaRPr lang="hr-HR" sz="2000" dirty="0"/>
        </a:p>
      </dgm:t>
    </dgm:pt>
    <dgm:pt modelId="{1705B0F5-9A32-4D02-B45B-EE1FB69456A9}" type="parTrans" cxnId="{5A14E9E8-0D70-42D0-A4CA-1369F4108CD0}">
      <dgm:prSet/>
      <dgm:spPr/>
      <dgm:t>
        <a:bodyPr/>
        <a:lstStyle/>
        <a:p>
          <a:endParaRPr lang="hr-HR"/>
        </a:p>
      </dgm:t>
    </dgm:pt>
    <dgm:pt modelId="{9E218C31-3155-4AE8-B278-A615070465BA}" type="sibTrans" cxnId="{5A14E9E8-0D70-42D0-A4CA-1369F4108CD0}">
      <dgm:prSet/>
      <dgm:spPr/>
      <dgm:t>
        <a:bodyPr/>
        <a:lstStyle/>
        <a:p>
          <a:endParaRPr lang="hr-HR"/>
        </a:p>
      </dgm:t>
    </dgm:pt>
    <dgm:pt modelId="{83175393-0AAE-47B6-A9C4-3E670DC0AEB2}">
      <dgm:prSet phldrT="[Tekst]" custT="1"/>
      <dgm:spPr/>
      <dgm:t>
        <a:bodyPr/>
        <a:lstStyle/>
        <a:p>
          <a:r>
            <a:rPr lang="hr-HR" sz="2000" dirty="0" smtClean="0"/>
            <a:t>OBJEKTIVNI</a:t>
          </a:r>
        </a:p>
        <a:p>
          <a:r>
            <a:rPr lang="hr-HR" sz="2000" dirty="0" smtClean="0"/>
            <a:t>(KAMERA GLEDA OČIMA GLEDATELJA)</a:t>
          </a:r>
        </a:p>
        <a:p>
          <a:r>
            <a:rPr lang="hr-HR" sz="2000" dirty="0" smtClean="0"/>
            <a:t>SUBJEKTIVNI (KAMERA GLEDA OČIMA LIKA)</a:t>
          </a:r>
        </a:p>
        <a:p>
          <a:r>
            <a:rPr lang="hr-HR" sz="2000" dirty="0" smtClean="0"/>
            <a:t>AUTORSKI</a:t>
          </a:r>
          <a:endParaRPr lang="hr-HR" sz="2000" dirty="0"/>
        </a:p>
      </dgm:t>
    </dgm:pt>
    <dgm:pt modelId="{4892A490-CDA7-40E2-B14D-3C14E35DF3A2}" type="parTrans" cxnId="{B751A9EB-E753-4D94-81F9-A41E81FC80CA}">
      <dgm:prSet/>
      <dgm:spPr/>
      <dgm:t>
        <a:bodyPr/>
        <a:lstStyle/>
        <a:p>
          <a:endParaRPr lang="hr-HR"/>
        </a:p>
      </dgm:t>
    </dgm:pt>
    <dgm:pt modelId="{15F65927-52B4-44BF-87AD-02B3541F372A}" type="sibTrans" cxnId="{B751A9EB-E753-4D94-81F9-A41E81FC80CA}">
      <dgm:prSet/>
      <dgm:spPr/>
      <dgm:t>
        <a:bodyPr/>
        <a:lstStyle/>
        <a:p>
          <a:endParaRPr lang="hr-HR"/>
        </a:p>
      </dgm:t>
    </dgm:pt>
    <dgm:pt modelId="{52721973-FCD0-42B1-BCDF-0521FAE11262}" type="pres">
      <dgm:prSet presAssocID="{0611806B-E92A-4FD4-899F-17B05FC11D4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9AA916D-4198-490B-A5A6-8E1F26B98249}" type="pres">
      <dgm:prSet presAssocID="{0611806B-E92A-4FD4-899F-17B05FC11D49}" presName="radial" presStyleCnt="0">
        <dgm:presLayoutVars>
          <dgm:animLvl val="ctr"/>
        </dgm:presLayoutVars>
      </dgm:prSet>
      <dgm:spPr/>
    </dgm:pt>
    <dgm:pt modelId="{358BD340-3F57-4C55-8C97-D32A3989F65B}" type="pres">
      <dgm:prSet presAssocID="{393ADB4C-E3D5-4606-A168-11F1F6C32BD8}" presName="centerShape" presStyleLbl="vennNode1" presStyleIdx="0" presStyleCnt="5"/>
      <dgm:spPr/>
      <dgm:t>
        <a:bodyPr/>
        <a:lstStyle/>
        <a:p>
          <a:endParaRPr lang="hr-HR"/>
        </a:p>
      </dgm:t>
    </dgm:pt>
    <dgm:pt modelId="{76FFA645-F30E-42ED-89EF-B9B2B8CF1EA0}" type="pres">
      <dgm:prSet presAssocID="{B6D5963F-0456-4911-8E55-0A652BD0ED51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1C2DDB-3533-4E35-B3A5-2DBB7E30D0B9}" type="pres">
      <dgm:prSet presAssocID="{2CC23C8B-79C3-4DD0-83E1-F68254A944B9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4BECF0-286F-4523-9636-35A9D9EEA4D5}" type="pres">
      <dgm:prSet presAssocID="{79179A19-47B9-42CA-99E3-1F889A02404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A3A18C-7EF7-4405-9800-1A3544C580BD}" type="pres">
      <dgm:prSet presAssocID="{83175393-0AAE-47B6-A9C4-3E670DC0AEB2}" presName="node" presStyleLbl="vennNode1" presStyleIdx="4" presStyleCnt="5" custScaleX="133238" custScaleY="143863" custRadScaleRad="109286" custRadScaleInc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4DF49DE-C5AE-499E-8748-E65691AA078B}" type="presOf" srcId="{B6D5963F-0456-4911-8E55-0A652BD0ED51}" destId="{76FFA645-F30E-42ED-89EF-B9B2B8CF1EA0}" srcOrd="0" destOrd="0" presId="urn:microsoft.com/office/officeart/2005/8/layout/radial3"/>
    <dgm:cxn modelId="{5BAA4AD1-297C-496E-B835-A4DC5E0452E6}" type="presOf" srcId="{79179A19-47B9-42CA-99E3-1F889A024047}" destId="{E54BECF0-286F-4523-9636-35A9D9EEA4D5}" srcOrd="0" destOrd="0" presId="urn:microsoft.com/office/officeart/2005/8/layout/radial3"/>
    <dgm:cxn modelId="{A948DC70-AC8B-4C7F-B8FD-B415FCE1F7B4}" type="presOf" srcId="{83175393-0AAE-47B6-A9C4-3E670DC0AEB2}" destId="{BDA3A18C-7EF7-4405-9800-1A3544C580BD}" srcOrd="0" destOrd="0" presId="urn:microsoft.com/office/officeart/2005/8/layout/radial3"/>
    <dgm:cxn modelId="{9B39B044-B1AD-4306-B7F6-F85C8E0D2ACA}" srcId="{393ADB4C-E3D5-4606-A168-11F1F6C32BD8}" destId="{B6D5963F-0456-4911-8E55-0A652BD0ED51}" srcOrd="0" destOrd="0" parTransId="{4CF3350F-C374-4B79-8711-B8921DCE20DB}" sibTransId="{66183D4D-B594-4DFA-BB0E-61A6A4465AD4}"/>
    <dgm:cxn modelId="{3216BA3D-93DD-4933-AD3B-F2CD61F28585}" type="presOf" srcId="{2CC23C8B-79C3-4DD0-83E1-F68254A944B9}" destId="{E71C2DDB-3533-4E35-B3A5-2DBB7E30D0B9}" srcOrd="0" destOrd="0" presId="urn:microsoft.com/office/officeart/2005/8/layout/radial3"/>
    <dgm:cxn modelId="{FA7ADB94-541A-4F91-94FF-436D00244BBB}" type="presOf" srcId="{0611806B-E92A-4FD4-899F-17B05FC11D49}" destId="{52721973-FCD0-42B1-BCDF-0521FAE11262}" srcOrd="0" destOrd="0" presId="urn:microsoft.com/office/officeart/2005/8/layout/radial3"/>
    <dgm:cxn modelId="{BC6D035D-09F1-42B4-B015-EB0C5BE054A5}" type="presOf" srcId="{393ADB4C-E3D5-4606-A168-11F1F6C32BD8}" destId="{358BD340-3F57-4C55-8C97-D32A3989F65B}" srcOrd="0" destOrd="0" presId="urn:microsoft.com/office/officeart/2005/8/layout/radial3"/>
    <dgm:cxn modelId="{904BAD58-D52E-40DA-B9FB-175BB2B9BF1C}" srcId="{393ADB4C-E3D5-4606-A168-11F1F6C32BD8}" destId="{2CC23C8B-79C3-4DD0-83E1-F68254A944B9}" srcOrd="1" destOrd="0" parTransId="{3DF92DC3-F467-4DC9-BD52-1E4C7C3E48D7}" sibTransId="{7601E63B-A838-41B4-8456-16DD72195ED3}"/>
    <dgm:cxn modelId="{B751A9EB-E753-4D94-81F9-A41E81FC80CA}" srcId="{393ADB4C-E3D5-4606-A168-11F1F6C32BD8}" destId="{83175393-0AAE-47B6-A9C4-3E670DC0AEB2}" srcOrd="3" destOrd="0" parTransId="{4892A490-CDA7-40E2-B14D-3C14E35DF3A2}" sibTransId="{15F65927-52B4-44BF-87AD-02B3541F372A}"/>
    <dgm:cxn modelId="{26702695-6BD8-4E07-B700-14B011ADBB48}" srcId="{0611806B-E92A-4FD4-899F-17B05FC11D49}" destId="{393ADB4C-E3D5-4606-A168-11F1F6C32BD8}" srcOrd="0" destOrd="0" parTransId="{5D15ACD2-20A8-432A-8429-A3FF57513411}" sibTransId="{B41A5C8C-F0C3-4183-A97C-A899F0BC0BCC}"/>
    <dgm:cxn modelId="{5A14E9E8-0D70-42D0-A4CA-1369F4108CD0}" srcId="{393ADB4C-E3D5-4606-A168-11F1F6C32BD8}" destId="{79179A19-47B9-42CA-99E3-1F889A024047}" srcOrd="2" destOrd="0" parTransId="{1705B0F5-9A32-4D02-B45B-EE1FB69456A9}" sibTransId="{9E218C31-3155-4AE8-B278-A615070465BA}"/>
    <dgm:cxn modelId="{61D0D587-42FF-468A-A9C2-0D07B502F780}" type="presParOf" srcId="{52721973-FCD0-42B1-BCDF-0521FAE11262}" destId="{C9AA916D-4198-490B-A5A6-8E1F26B98249}" srcOrd="0" destOrd="0" presId="urn:microsoft.com/office/officeart/2005/8/layout/radial3"/>
    <dgm:cxn modelId="{5C440AF1-1301-438A-9CFB-635140A2B25C}" type="presParOf" srcId="{C9AA916D-4198-490B-A5A6-8E1F26B98249}" destId="{358BD340-3F57-4C55-8C97-D32A3989F65B}" srcOrd="0" destOrd="0" presId="urn:microsoft.com/office/officeart/2005/8/layout/radial3"/>
    <dgm:cxn modelId="{8B249DF5-A9CD-4C1F-A465-DE0E499D8E78}" type="presParOf" srcId="{C9AA916D-4198-490B-A5A6-8E1F26B98249}" destId="{76FFA645-F30E-42ED-89EF-B9B2B8CF1EA0}" srcOrd="1" destOrd="0" presId="urn:microsoft.com/office/officeart/2005/8/layout/radial3"/>
    <dgm:cxn modelId="{A7D749A5-CB79-408D-AA9B-751DA2841DE7}" type="presParOf" srcId="{C9AA916D-4198-490B-A5A6-8E1F26B98249}" destId="{E71C2DDB-3533-4E35-B3A5-2DBB7E30D0B9}" srcOrd="2" destOrd="0" presId="urn:microsoft.com/office/officeart/2005/8/layout/radial3"/>
    <dgm:cxn modelId="{7C6F0F81-2207-4D92-BF71-C55558FE38FA}" type="presParOf" srcId="{C9AA916D-4198-490B-A5A6-8E1F26B98249}" destId="{E54BECF0-286F-4523-9636-35A9D9EEA4D5}" srcOrd="3" destOrd="0" presId="urn:microsoft.com/office/officeart/2005/8/layout/radial3"/>
    <dgm:cxn modelId="{20430793-3891-4611-959B-3DD393074AC5}" type="presParOf" srcId="{C9AA916D-4198-490B-A5A6-8E1F26B98249}" destId="{BDA3A18C-7EF7-4405-9800-1A3544C580BD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105767-0C9F-40E9-AEB3-8457124A2D51}" type="doc">
      <dgm:prSet loTypeId="urn:microsoft.com/office/officeart/2005/8/layout/radial5" loCatId="cycle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hr-HR"/>
        </a:p>
      </dgm:t>
    </dgm:pt>
    <dgm:pt modelId="{D851F52A-6417-4AAF-95E3-A8B0461A566B}">
      <dgm:prSet phldrT="[Tekst]"/>
      <dgm:spPr/>
      <dgm:t>
        <a:bodyPr/>
        <a:lstStyle/>
        <a:p>
          <a:r>
            <a:rPr lang="hr-HR" dirty="0" smtClean="0">
              <a:solidFill>
                <a:srgbClr val="FFFF00"/>
              </a:solidFill>
              <a:latin typeface="Cooper Black" pitchFamily="18" charset="0"/>
            </a:rPr>
            <a:t>FILMSKI PLANOVI</a:t>
          </a:r>
          <a:endParaRPr lang="hr-HR" dirty="0">
            <a:solidFill>
              <a:srgbClr val="FFFF00"/>
            </a:solidFill>
            <a:latin typeface="Cooper Black" pitchFamily="18" charset="0"/>
          </a:endParaRPr>
        </a:p>
      </dgm:t>
    </dgm:pt>
    <dgm:pt modelId="{1681C6E7-3DEC-4428-A338-2BEA3895DE81}" type="parTrans" cxnId="{1C762802-C5F9-4C5F-A8F5-BEF17EF554A6}">
      <dgm:prSet/>
      <dgm:spPr/>
      <dgm:t>
        <a:bodyPr/>
        <a:lstStyle/>
        <a:p>
          <a:endParaRPr lang="hr-HR"/>
        </a:p>
      </dgm:t>
    </dgm:pt>
    <dgm:pt modelId="{89F41938-44E4-459D-9CD6-B05576457ACC}" type="sibTrans" cxnId="{1C762802-C5F9-4C5F-A8F5-BEF17EF554A6}">
      <dgm:prSet/>
      <dgm:spPr/>
      <dgm:t>
        <a:bodyPr/>
        <a:lstStyle/>
        <a:p>
          <a:endParaRPr lang="hr-HR"/>
        </a:p>
      </dgm:t>
    </dgm:pt>
    <dgm:pt modelId="{D559E830-99A8-4712-A503-59BF45B32546}">
      <dgm:prSet phldrT="[Tekst]"/>
      <dgm:spPr/>
      <dgm:t>
        <a:bodyPr/>
        <a:lstStyle/>
        <a:p>
          <a:r>
            <a:rPr lang="hr-HR" dirty="0" smtClean="0"/>
            <a:t>DETALJ</a:t>
          </a:r>
          <a:endParaRPr lang="hr-HR" dirty="0"/>
        </a:p>
      </dgm:t>
    </dgm:pt>
    <dgm:pt modelId="{A14414E0-56A8-469D-A622-BE8F6AC9DEF4}" type="parTrans" cxnId="{2C191D47-DE45-4538-BEA1-BA9A5D977002}">
      <dgm:prSet/>
      <dgm:spPr/>
      <dgm:t>
        <a:bodyPr/>
        <a:lstStyle/>
        <a:p>
          <a:endParaRPr lang="hr-HR"/>
        </a:p>
      </dgm:t>
    </dgm:pt>
    <dgm:pt modelId="{D8A5AB58-92D0-4586-871B-2E3A86DD1D59}" type="sibTrans" cxnId="{2C191D47-DE45-4538-BEA1-BA9A5D977002}">
      <dgm:prSet/>
      <dgm:spPr/>
      <dgm:t>
        <a:bodyPr/>
        <a:lstStyle/>
        <a:p>
          <a:endParaRPr lang="hr-HR"/>
        </a:p>
      </dgm:t>
    </dgm:pt>
    <dgm:pt modelId="{E7735822-51F8-4E9E-94DE-7DC68473DE5A}">
      <dgm:prSet phldrT="[Tekst]"/>
      <dgm:spPr/>
      <dgm:t>
        <a:bodyPr/>
        <a:lstStyle/>
        <a:p>
          <a:r>
            <a:rPr lang="hr-HR" dirty="0" smtClean="0"/>
            <a:t>KRUPNI</a:t>
          </a:r>
          <a:endParaRPr lang="hr-HR" dirty="0"/>
        </a:p>
      </dgm:t>
    </dgm:pt>
    <dgm:pt modelId="{83996B2F-4803-41F2-84B0-EFF7742854A2}" type="parTrans" cxnId="{A07A7161-E6F2-4EA9-8CD4-29BBE1938ECC}">
      <dgm:prSet/>
      <dgm:spPr/>
      <dgm:t>
        <a:bodyPr/>
        <a:lstStyle/>
        <a:p>
          <a:endParaRPr lang="hr-HR"/>
        </a:p>
      </dgm:t>
    </dgm:pt>
    <dgm:pt modelId="{9047812F-08FB-4C91-AB35-4A9F789C97E7}" type="sibTrans" cxnId="{A07A7161-E6F2-4EA9-8CD4-29BBE1938ECC}">
      <dgm:prSet/>
      <dgm:spPr/>
      <dgm:t>
        <a:bodyPr/>
        <a:lstStyle/>
        <a:p>
          <a:endParaRPr lang="hr-HR"/>
        </a:p>
      </dgm:t>
    </dgm:pt>
    <dgm:pt modelId="{1A9F7BFD-ACA1-4CB6-94F3-5BA04F4AE910}">
      <dgm:prSet phldrT="[Tekst]"/>
      <dgm:spPr/>
      <dgm:t>
        <a:bodyPr/>
        <a:lstStyle/>
        <a:p>
          <a:r>
            <a:rPr lang="hr-HR" dirty="0" smtClean="0"/>
            <a:t>SREDNJI</a:t>
          </a:r>
          <a:endParaRPr lang="hr-HR" dirty="0"/>
        </a:p>
      </dgm:t>
    </dgm:pt>
    <dgm:pt modelId="{D6E26C37-6B72-4754-8C60-0D07B8F01D09}" type="parTrans" cxnId="{3CDA27CA-261B-4539-ACB2-D7367C156917}">
      <dgm:prSet/>
      <dgm:spPr/>
      <dgm:t>
        <a:bodyPr/>
        <a:lstStyle/>
        <a:p>
          <a:endParaRPr lang="hr-HR"/>
        </a:p>
      </dgm:t>
    </dgm:pt>
    <dgm:pt modelId="{72056671-6E5C-4F79-BA52-A5BE6425318D}" type="sibTrans" cxnId="{3CDA27CA-261B-4539-ACB2-D7367C156917}">
      <dgm:prSet/>
      <dgm:spPr/>
      <dgm:t>
        <a:bodyPr/>
        <a:lstStyle/>
        <a:p>
          <a:endParaRPr lang="hr-HR"/>
        </a:p>
      </dgm:t>
    </dgm:pt>
    <dgm:pt modelId="{A43A0D0D-FFCB-4C48-A077-22E7817DA465}">
      <dgm:prSet phldrT="[Tekst]"/>
      <dgm:spPr/>
      <dgm:t>
        <a:bodyPr/>
        <a:lstStyle/>
        <a:p>
          <a:r>
            <a:rPr lang="hr-HR" dirty="0" smtClean="0"/>
            <a:t>TOTAL</a:t>
          </a:r>
          <a:endParaRPr lang="hr-HR" dirty="0"/>
        </a:p>
      </dgm:t>
    </dgm:pt>
    <dgm:pt modelId="{C3BAEA8C-D183-482F-BF92-A46A4257C9BC}" type="parTrans" cxnId="{883931FB-229A-4A09-81C2-13DC38D8F6AB}">
      <dgm:prSet/>
      <dgm:spPr/>
      <dgm:t>
        <a:bodyPr/>
        <a:lstStyle/>
        <a:p>
          <a:endParaRPr lang="hr-HR"/>
        </a:p>
      </dgm:t>
    </dgm:pt>
    <dgm:pt modelId="{4E2028EA-44A2-4FF1-86C1-949DFEE0A245}" type="sibTrans" cxnId="{883931FB-229A-4A09-81C2-13DC38D8F6AB}">
      <dgm:prSet/>
      <dgm:spPr/>
      <dgm:t>
        <a:bodyPr/>
        <a:lstStyle/>
        <a:p>
          <a:endParaRPr lang="hr-HR"/>
        </a:p>
      </dgm:t>
    </dgm:pt>
    <dgm:pt modelId="{C4521E13-6452-49E9-B05B-25FAD13DE5DB}">
      <dgm:prSet phldrT="[Tekst]" phldr="1" custRadScaleRad="99557" custRadScaleInc="-1862"/>
      <dgm:spPr/>
      <dgm:t>
        <a:bodyPr/>
        <a:lstStyle/>
        <a:p>
          <a:endParaRPr lang="hr-HR" dirty="0"/>
        </a:p>
      </dgm:t>
    </dgm:pt>
    <dgm:pt modelId="{0A478515-1631-4533-9EF3-AD59D4F35394}" type="parTrans" cxnId="{4B4E440E-942D-4505-A6BB-C1E160CD74BA}">
      <dgm:prSet/>
      <dgm:spPr/>
      <dgm:t>
        <a:bodyPr/>
        <a:lstStyle/>
        <a:p>
          <a:endParaRPr lang="hr-HR"/>
        </a:p>
      </dgm:t>
    </dgm:pt>
    <dgm:pt modelId="{2DE2BCBB-C888-4EDF-917E-5AD6FABB5E28}" type="sibTrans" cxnId="{4B4E440E-942D-4505-A6BB-C1E160CD74BA}">
      <dgm:prSet/>
      <dgm:spPr/>
      <dgm:t>
        <a:bodyPr/>
        <a:lstStyle/>
        <a:p>
          <a:endParaRPr lang="hr-HR"/>
        </a:p>
      </dgm:t>
    </dgm:pt>
    <dgm:pt modelId="{B911DABB-C789-4E88-A0E0-01F0396C25CF}">
      <dgm:prSet phldrT="[Tekst]" phldr="1" custRadScaleRad="99557" custRadScaleInc="-1862"/>
      <dgm:spPr/>
      <dgm:t>
        <a:bodyPr/>
        <a:lstStyle/>
        <a:p>
          <a:endParaRPr lang="hr-HR" dirty="0"/>
        </a:p>
      </dgm:t>
    </dgm:pt>
    <dgm:pt modelId="{7EBF88D1-7B05-43F7-BAE6-D3416A3CF838}" type="parTrans" cxnId="{B6916045-FD53-4221-860D-0E080C6805F7}">
      <dgm:prSet/>
      <dgm:spPr/>
      <dgm:t>
        <a:bodyPr/>
        <a:lstStyle/>
        <a:p>
          <a:endParaRPr lang="hr-HR"/>
        </a:p>
      </dgm:t>
    </dgm:pt>
    <dgm:pt modelId="{9CA31007-A39F-4011-8188-7B3ADDB4E5A7}" type="sibTrans" cxnId="{B6916045-FD53-4221-860D-0E080C6805F7}">
      <dgm:prSet/>
      <dgm:spPr/>
      <dgm:t>
        <a:bodyPr/>
        <a:lstStyle/>
        <a:p>
          <a:endParaRPr lang="hr-HR"/>
        </a:p>
      </dgm:t>
    </dgm:pt>
    <dgm:pt modelId="{C18BF258-CF49-483A-9B56-B4682CDCBA07}">
      <dgm:prSet phldrT="[Tekst]"/>
      <dgm:spPr/>
      <dgm:t>
        <a:bodyPr/>
        <a:lstStyle/>
        <a:p>
          <a:r>
            <a:rPr lang="hr-HR" dirty="0" smtClean="0"/>
            <a:t>BLIZI</a:t>
          </a:r>
          <a:endParaRPr lang="hr-HR" dirty="0"/>
        </a:p>
      </dgm:t>
    </dgm:pt>
    <dgm:pt modelId="{195E345A-192D-406F-8DB3-EDFEDBA034A2}" type="parTrans" cxnId="{C6F71176-591C-4A6B-AF04-47F37520E217}">
      <dgm:prSet/>
      <dgm:spPr/>
      <dgm:t>
        <a:bodyPr/>
        <a:lstStyle/>
        <a:p>
          <a:endParaRPr lang="hr-HR"/>
        </a:p>
      </dgm:t>
    </dgm:pt>
    <dgm:pt modelId="{966B8802-809E-4372-986F-76A751B34AAB}" type="sibTrans" cxnId="{C6F71176-591C-4A6B-AF04-47F37520E217}">
      <dgm:prSet/>
      <dgm:spPr/>
      <dgm:t>
        <a:bodyPr/>
        <a:lstStyle/>
        <a:p>
          <a:endParaRPr lang="hr-HR"/>
        </a:p>
      </dgm:t>
    </dgm:pt>
    <dgm:pt modelId="{75B41071-B198-4A05-ABF2-0D41863B1317}" type="pres">
      <dgm:prSet presAssocID="{E8105767-0C9F-40E9-AEB3-8457124A2D5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4655FF2-872C-46BA-8D05-90FCB4F9D7FA}" type="pres">
      <dgm:prSet presAssocID="{D851F52A-6417-4AAF-95E3-A8B0461A566B}" presName="centerShape" presStyleLbl="node0" presStyleIdx="0" presStyleCnt="1"/>
      <dgm:spPr/>
      <dgm:t>
        <a:bodyPr/>
        <a:lstStyle/>
        <a:p>
          <a:endParaRPr lang="hr-HR"/>
        </a:p>
      </dgm:t>
    </dgm:pt>
    <dgm:pt modelId="{0C2B4216-E2BC-4702-9696-1E58F717088C}" type="pres">
      <dgm:prSet presAssocID="{A14414E0-56A8-469D-A622-BE8F6AC9DEF4}" presName="parTrans" presStyleLbl="sibTrans2D1" presStyleIdx="0" presStyleCnt="5"/>
      <dgm:spPr/>
      <dgm:t>
        <a:bodyPr/>
        <a:lstStyle/>
        <a:p>
          <a:endParaRPr lang="hr-HR"/>
        </a:p>
      </dgm:t>
    </dgm:pt>
    <dgm:pt modelId="{783B7E02-B0B1-4F7B-964B-DB315C920983}" type="pres">
      <dgm:prSet presAssocID="{A14414E0-56A8-469D-A622-BE8F6AC9DEF4}" presName="connectorText" presStyleLbl="sibTrans2D1" presStyleIdx="0" presStyleCnt="5"/>
      <dgm:spPr/>
      <dgm:t>
        <a:bodyPr/>
        <a:lstStyle/>
        <a:p>
          <a:endParaRPr lang="hr-HR"/>
        </a:p>
      </dgm:t>
    </dgm:pt>
    <dgm:pt modelId="{05B3F4F4-F42A-4629-AA5F-7486906405D5}" type="pres">
      <dgm:prSet presAssocID="{D559E830-99A8-4712-A503-59BF45B32546}" presName="node" presStyleLbl="node1" presStyleIdx="0" presStyleCnt="5" custScaleX="83094" custScaleY="73430" custRadScaleRad="91408" custRadScaleInc="-469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41A274-2A41-4C1C-B8A3-509AAF66F9D6}" type="pres">
      <dgm:prSet presAssocID="{83996B2F-4803-41F2-84B0-EFF7742854A2}" presName="parTrans" presStyleLbl="sibTrans2D1" presStyleIdx="1" presStyleCnt="5"/>
      <dgm:spPr/>
      <dgm:t>
        <a:bodyPr/>
        <a:lstStyle/>
        <a:p>
          <a:endParaRPr lang="hr-HR"/>
        </a:p>
      </dgm:t>
    </dgm:pt>
    <dgm:pt modelId="{85BF5230-8A6B-4C7E-BDE6-E1666CCA5326}" type="pres">
      <dgm:prSet presAssocID="{83996B2F-4803-41F2-84B0-EFF7742854A2}" presName="connectorText" presStyleLbl="sibTrans2D1" presStyleIdx="1" presStyleCnt="5"/>
      <dgm:spPr/>
      <dgm:t>
        <a:bodyPr/>
        <a:lstStyle/>
        <a:p>
          <a:endParaRPr lang="hr-HR"/>
        </a:p>
      </dgm:t>
    </dgm:pt>
    <dgm:pt modelId="{DE866A7C-FA54-48D9-874C-A1F8674FA177}" type="pres">
      <dgm:prSet presAssocID="{E7735822-51F8-4E9E-94DE-7DC68473DE5A}" presName="node" presStyleLbl="node1" presStyleIdx="1" presStyleCnt="5" custScaleX="75812" custScaleY="77228" custRadScaleRad="91857" custRadScaleInc="76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0E7339-A15F-47B5-A03C-653C5E7809E5}" type="pres">
      <dgm:prSet presAssocID="{195E345A-192D-406F-8DB3-EDFEDBA034A2}" presName="parTrans" presStyleLbl="sibTrans2D1" presStyleIdx="2" presStyleCnt="5"/>
      <dgm:spPr/>
      <dgm:t>
        <a:bodyPr/>
        <a:lstStyle/>
        <a:p>
          <a:endParaRPr lang="hr-HR"/>
        </a:p>
      </dgm:t>
    </dgm:pt>
    <dgm:pt modelId="{FE040BB0-AC37-40A9-88FD-722AA8F63884}" type="pres">
      <dgm:prSet presAssocID="{195E345A-192D-406F-8DB3-EDFEDBA034A2}" presName="connectorText" presStyleLbl="sibTrans2D1" presStyleIdx="2" presStyleCnt="5"/>
      <dgm:spPr/>
      <dgm:t>
        <a:bodyPr/>
        <a:lstStyle/>
        <a:p>
          <a:endParaRPr lang="hr-HR"/>
        </a:p>
      </dgm:t>
    </dgm:pt>
    <dgm:pt modelId="{02A64E64-FDC2-4F9D-9E08-89B4945ECA90}" type="pres">
      <dgm:prSet presAssocID="{C18BF258-CF49-483A-9B56-B4682CDCBA07}" presName="node" presStyleLbl="node1" presStyleIdx="2" presStyleCnt="5" custScaleX="85800" custScaleY="74082" custRadScaleRad="84625" custRadScaleInc="-484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589955-AD42-4AED-9916-691B51F16639}" type="pres">
      <dgm:prSet presAssocID="{D6E26C37-6B72-4754-8C60-0D07B8F01D09}" presName="parTrans" presStyleLbl="sibTrans2D1" presStyleIdx="3" presStyleCnt="5"/>
      <dgm:spPr/>
      <dgm:t>
        <a:bodyPr/>
        <a:lstStyle/>
        <a:p>
          <a:endParaRPr lang="hr-HR"/>
        </a:p>
      </dgm:t>
    </dgm:pt>
    <dgm:pt modelId="{0D392530-37D3-4C29-818B-8EEFF0391976}" type="pres">
      <dgm:prSet presAssocID="{D6E26C37-6B72-4754-8C60-0D07B8F01D09}" presName="connectorText" presStyleLbl="sibTrans2D1" presStyleIdx="3" presStyleCnt="5"/>
      <dgm:spPr/>
      <dgm:t>
        <a:bodyPr/>
        <a:lstStyle/>
        <a:p>
          <a:endParaRPr lang="hr-HR"/>
        </a:p>
      </dgm:t>
    </dgm:pt>
    <dgm:pt modelId="{39836534-01DB-4628-8B09-3A6B620DC389}" type="pres">
      <dgm:prSet presAssocID="{1A9F7BFD-ACA1-4CB6-94F3-5BA04F4AE910}" presName="node" presStyleLbl="node1" presStyleIdx="3" presStyleCnt="5" custScaleX="81671" custScaleY="78700" custRadScaleRad="94982" custRadScaleInc="52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078F62-682D-4E39-B3D0-5134D069D24A}" type="pres">
      <dgm:prSet presAssocID="{C3BAEA8C-D183-482F-BF92-A46A4257C9BC}" presName="parTrans" presStyleLbl="sibTrans2D1" presStyleIdx="4" presStyleCnt="5"/>
      <dgm:spPr/>
      <dgm:t>
        <a:bodyPr/>
        <a:lstStyle/>
        <a:p>
          <a:endParaRPr lang="hr-HR"/>
        </a:p>
      </dgm:t>
    </dgm:pt>
    <dgm:pt modelId="{66DE511F-7878-4174-8F6D-3B264ED256F1}" type="pres">
      <dgm:prSet presAssocID="{C3BAEA8C-D183-482F-BF92-A46A4257C9BC}" presName="connectorText" presStyleLbl="sibTrans2D1" presStyleIdx="4" presStyleCnt="5"/>
      <dgm:spPr/>
      <dgm:t>
        <a:bodyPr/>
        <a:lstStyle/>
        <a:p>
          <a:endParaRPr lang="hr-HR"/>
        </a:p>
      </dgm:t>
    </dgm:pt>
    <dgm:pt modelId="{333CA956-629D-4A53-A39F-A23B233F3185}" type="pres">
      <dgm:prSet presAssocID="{A43A0D0D-FFCB-4C48-A077-22E7817DA465}" presName="node" presStyleLbl="node1" presStyleIdx="4" presStyleCnt="5" custScaleX="78146" custScaleY="78973" custRadScaleRad="92966" custRadScaleInc="-50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1F4ABA9-C218-4C26-A786-766E96039671}" type="presOf" srcId="{C3BAEA8C-D183-482F-BF92-A46A4257C9BC}" destId="{66DE511F-7878-4174-8F6D-3B264ED256F1}" srcOrd="1" destOrd="0" presId="urn:microsoft.com/office/officeart/2005/8/layout/radial5"/>
    <dgm:cxn modelId="{B53AAB92-F82D-4F21-BCE6-F71076FA0601}" type="presOf" srcId="{D851F52A-6417-4AAF-95E3-A8B0461A566B}" destId="{64655FF2-872C-46BA-8D05-90FCB4F9D7FA}" srcOrd="0" destOrd="0" presId="urn:microsoft.com/office/officeart/2005/8/layout/radial5"/>
    <dgm:cxn modelId="{323354BA-07C2-4F67-942D-2854AAA094DF}" type="presOf" srcId="{83996B2F-4803-41F2-84B0-EFF7742854A2}" destId="{D941A274-2A41-4C1C-B8A3-509AAF66F9D6}" srcOrd="0" destOrd="0" presId="urn:microsoft.com/office/officeart/2005/8/layout/radial5"/>
    <dgm:cxn modelId="{1C762802-C5F9-4C5F-A8F5-BEF17EF554A6}" srcId="{E8105767-0C9F-40E9-AEB3-8457124A2D51}" destId="{D851F52A-6417-4AAF-95E3-A8B0461A566B}" srcOrd="0" destOrd="0" parTransId="{1681C6E7-3DEC-4428-A338-2BEA3895DE81}" sibTransId="{89F41938-44E4-459D-9CD6-B05576457ACC}"/>
    <dgm:cxn modelId="{3CDA27CA-261B-4539-ACB2-D7367C156917}" srcId="{D851F52A-6417-4AAF-95E3-A8B0461A566B}" destId="{1A9F7BFD-ACA1-4CB6-94F3-5BA04F4AE910}" srcOrd="3" destOrd="0" parTransId="{D6E26C37-6B72-4754-8C60-0D07B8F01D09}" sibTransId="{72056671-6E5C-4F79-BA52-A5BE6425318D}"/>
    <dgm:cxn modelId="{0B29D171-7552-415B-9AF3-270DB2901C04}" type="presOf" srcId="{83996B2F-4803-41F2-84B0-EFF7742854A2}" destId="{85BF5230-8A6B-4C7E-BDE6-E1666CCA5326}" srcOrd="1" destOrd="0" presId="urn:microsoft.com/office/officeart/2005/8/layout/radial5"/>
    <dgm:cxn modelId="{DE127D46-7A0D-4996-B134-4719C5799567}" type="presOf" srcId="{C18BF258-CF49-483A-9B56-B4682CDCBA07}" destId="{02A64E64-FDC2-4F9D-9E08-89B4945ECA90}" srcOrd="0" destOrd="0" presId="urn:microsoft.com/office/officeart/2005/8/layout/radial5"/>
    <dgm:cxn modelId="{4FC54F41-8B7B-45C8-B9A7-FE29A27E12AD}" type="presOf" srcId="{A14414E0-56A8-469D-A622-BE8F6AC9DEF4}" destId="{783B7E02-B0B1-4F7B-964B-DB315C920983}" srcOrd="1" destOrd="0" presId="urn:microsoft.com/office/officeart/2005/8/layout/radial5"/>
    <dgm:cxn modelId="{DACFD906-E6F2-43E5-AD81-67BA97279F65}" type="presOf" srcId="{E8105767-0C9F-40E9-AEB3-8457124A2D51}" destId="{75B41071-B198-4A05-ABF2-0D41863B1317}" srcOrd="0" destOrd="0" presId="urn:microsoft.com/office/officeart/2005/8/layout/radial5"/>
    <dgm:cxn modelId="{077E92DA-100D-4337-9897-CDD4D077BFB4}" type="presOf" srcId="{C3BAEA8C-D183-482F-BF92-A46A4257C9BC}" destId="{64078F62-682D-4E39-B3D0-5134D069D24A}" srcOrd="0" destOrd="0" presId="urn:microsoft.com/office/officeart/2005/8/layout/radial5"/>
    <dgm:cxn modelId="{4B4E440E-942D-4505-A6BB-C1E160CD74BA}" srcId="{E8105767-0C9F-40E9-AEB3-8457124A2D51}" destId="{C4521E13-6452-49E9-B05B-25FAD13DE5DB}" srcOrd="1" destOrd="0" parTransId="{0A478515-1631-4533-9EF3-AD59D4F35394}" sibTransId="{2DE2BCBB-C888-4EDF-917E-5AD6FABB5E28}"/>
    <dgm:cxn modelId="{3277127A-E49B-4558-A3C0-CD29ACC30400}" type="presOf" srcId="{E7735822-51F8-4E9E-94DE-7DC68473DE5A}" destId="{DE866A7C-FA54-48D9-874C-A1F8674FA177}" srcOrd="0" destOrd="0" presId="urn:microsoft.com/office/officeart/2005/8/layout/radial5"/>
    <dgm:cxn modelId="{C468DD14-8B0A-4C2A-954D-568520D1FA42}" type="presOf" srcId="{D6E26C37-6B72-4754-8C60-0D07B8F01D09}" destId="{0D392530-37D3-4C29-818B-8EEFF0391976}" srcOrd="1" destOrd="0" presId="urn:microsoft.com/office/officeart/2005/8/layout/radial5"/>
    <dgm:cxn modelId="{2C191D47-DE45-4538-BEA1-BA9A5D977002}" srcId="{D851F52A-6417-4AAF-95E3-A8B0461A566B}" destId="{D559E830-99A8-4712-A503-59BF45B32546}" srcOrd="0" destOrd="0" parTransId="{A14414E0-56A8-469D-A622-BE8F6AC9DEF4}" sibTransId="{D8A5AB58-92D0-4586-871B-2E3A86DD1D59}"/>
    <dgm:cxn modelId="{7FE19465-1E6F-464D-AF9E-72B0076F473E}" type="presOf" srcId="{D6E26C37-6B72-4754-8C60-0D07B8F01D09}" destId="{CD589955-AD42-4AED-9916-691B51F16639}" srcOrd="0" destOrd="0" presId="urn:microsoft.com/office/officeart/2005/8/layout/radial5"/>
    <dgm:cxn modelId="{07B85F34-D340-4998-B8B4-7DD748267623}" type="presOf" srcId="{A14414E0-56A8-469D-A622-BE8F6AC9DEF4}" destId="{0C2B4216-E2BC-4702-9696-1E58F717088C}" srcOrd="0" destOrd="0" presId="urn:microsoft.com/office/officeart/2005/8/layout/radial5"/>
    <dgm:cxn modelId="{B6916045-FD53-4221-860D-0E080C6805F7}" srcId="{E8105767-0C9F-40E9-AEB3-8457124A2D51}" destId="{B911DABB-C789-4E88-A0E0-01F0396C25CF}" srcOrd="2" destOrd="0" parTransId="{7EBF88D1-7B05-43F7-BAE6-D3416A3CF838}" sibTransId="{9CA31007-A39F-4011-8188-7B3ADDB4E5A7}"/>
    <dgm:cxn modelId="{901F1928-7F85-44AC-AB26-9381358FE50F}" type="presOf" srcId="{195E345A-192D-406F-8DB3-EDFEDBA034A2}" destId="{6E0E7339-A15F-47B5-A03C-653C5E7809E5}" srcOrd="0" destOrd="0" presId="urn:microsoft.com/office/officeart/2005/8/layout/radial5"/>
    <dgm:cxn modelId="{06C297A5-F42A-47BF-ACED-E540FBEBED8A}" type="presOf" srcId="{195E345A-192D-406F-8DB3-EDFEDBA034A2}" destId="{FE040BB0-AC37-40A9-88FD-722AA8F63884}" srcOrd="1" destOrd="0" presId="urn:microsoft.com/office/officeart/2005/8/layout/radial5"/>
    <dgm:cxn modelId="{C6F71176-591C-4A6B-AF04-47F37520E217}" srcId="{D851F52A-6417-4AAF-95E3-A8B0461A566B}" destId="{C18BF258-CF49-483A-9B56-B4682CDCBA07}" srcOrd="2" destOrd="0" parTransId="{195E345A-192D-406F-8DB3-EDFEDBA034A2}" sibTransId="{966B8802-809E-4372-986F-76A751B34AAB}"/>
    <dgm:cxn modelId="{0B3BEF87-FA48-472D-9F49-D4F854466AFD}" type="presOf" srcId="{1A9F7BFD-ACA1-4CB6-94F3-5BA04F4AE910}" destId="{39836534-01DB-4628-8B09-3A6B620DC389}" srcOrd="0" destOrd="0" presId="urn:microsoft.com/office/officeart/2005/8/layout/radial5"/>
    <dgm:cxn modelId="{79F0BC89-A9BB-4B8A-959C-76F51952CA43}" type="presOf" srcId="{A43A0D0D-FFCB-4C48-A077-22E7817DA465}" destId="{333CA956-629D-4A53-A39F-A23B233F3185}" srcOrd="0" destOrd="0" presId="urn:microsoft.com/office/officeart/2005/8/layout/radial5"/>
    <dgm:cxn modelId="{EF07ECDC-ED7D-41B9-B0F3-4A205A6A1C6A}" type="presOf" srcId="{D559E830-99A8-4712-A503-59BF45B32546}" destId="{05B3F4F4-F42A-4629-AA5F-7486906405D5}" srcOrd="0" destOrd="0" presId="urn:microsoft.com/office/officeart/2005/8/layout/radial5"/>
    <dgm:cxn modelId="{883931FB-229A-4A09-81C2-13DC38D8F6AB}" srcId="{D851F52A-6417-4AAF-95E3-A8B0461A566B}" destId="{A43A0D0D-FFCB-4C48-A077-22E7817DA465}" srcOrd="4" destOrd="0" parTransId="{C3BAEA8C-D183-482F-BF92-A46A4257C9BC}" sibTransId="{4E2028EA-44A2-4FF1-86C1-949DFEE0A245}"/>
    <dgm:cxn modelId="{A07A7161-E6F2-4EA9-8CD4-29BBE1938ECC}" srcId="{D851F52A-6417-4AAF-95E3-A8B0461A566B}" destId="{E7735822-51F8-4E9E-94DE-7DC68473DE5A}" srcOrd="1" destOrd="0" parTransId="{83996B2F-4803-41F2-84B0-EFF7742854A2}" sibTransId="{9047812F-08FB-4C91-AB35-4A9F789C97E7}"/>
    <dgm:cxn modelId="{82202059-FBFA-4652-A28B-2E97C4C91596}" type="presParOf" srcId="{75B41071-B198-4A05-ABF2-0D41863B1317}" destId="{64655FF2-872C-46BA-8D05-90FCB4F9D7FA}" srcOrd="0" destOrd="0" presId="urn:microsoft.com/office/officeart/2005/8/layout/radial5"/>
    <dgm:cxn modelId="{4BE6D8A6-2EAB-40A5-82DF-F811D8C9C0D3}" type="presParOf" srcId="{75B41071-B198-4A05-ABF2-0D41863B1317}" destId="{0C2B4216-E2BC-4702-9696-1E58F717088C}" srcOrd="1" destOrd="0" presId="urn:microsoft.com/office/officeart/2005/8/layout/radial5"/>
    <dgm:cxn modelId="{3672C456-C084-41F7-B5C3-0E42302688C1}" type="presParOf" srcId="{0C2B4216-E2BC-4702-9696-1E58F717088C}" destId="{783B7E02-B0B1-4F7B-964B-DB315C920983}" srcOrd="0" destOrd="0" presId="urn:microsoft.com/office/officeart/2005/8/layout/radial5"/>
    <dgm:cxn modelId="{26B8E1F6-3520-4C84-BE52-DFBE26BF9772}" type="presParOf" srcId="{75B41071-B198-4A05-ABF2-0D41863B1317}" destId="{05B3F4F4-F42A-4629-AA5F-7486906405D5}" srcOrd="2" destOrd="0" presId="urn:microsoft.com/office/officeart/2005/8/layout/radial5"/>
    <dgm:cxn modelId="{C42BB3D8-CCF0-4C72-A847-2DEF4AA56BBF}" type="presParOf" srcId="{75B41071-B198-4A05-ABF2-0D41863B1317}" destId="{D941A274-2A41-4C1C-B8A3-509AAF66F9D6}" srcOrd="3" destOrd="0" presId="urn:microsoft.com/office/officeart/2005/8/layout/radial5"/>
    <dgm:cxn modelId="{F001B7C6-DC6C-489C-82AB-B2972F166A5F}" type="presParOf" srcId="{D941A274-2A41-4C1C-B8A3-509AAF66F9D6}" destId="{85BF5230-8A6B-4C7E-BDE6-E1666CCA5326}" srcOrd="0" destOrd="0" presId="urn:microsoft.com/office/officeart/2005/8/layout/radial5"/>
    <dgm:cxn modelId="{44E5072E-E529-4F72-B97D-0EF46D136D0E}" type="presParOf" srcId="{75B41071-B198-4A05-ABF2-0D41863B1317}" destId="{DE866A7C-FA54-48D9-874C-A1F8674FA177}" srcOrd="4" destOrd="0" presId="urn:microsoft.com/office/officeart/2005/8/layout/radial5"/>
    <dgm:cxn modelId="{C94C5EAC-AC46-4360-81CA-995E63A802CD}" type="presParOf" srcId="{75B41071-B198-4A05-ABF2-0D41863B1317}" destId="{6E0E7339-A15F-47B5-A03C-653C5E7809E5}" srcOrd="5" destOrd="0" presId="urn:microsoft.com/office/officeart/2005/8/layout/radial5"/>
    <dgm:cxn modelId="{9893E7C5-59D5-4A1F-BE01-ABA32330F34B}" type="presParOf" srcId="{6E0E7339-A15F-47B5-A03C-653C5E7809E5}" destId="{FE040BB0-AC37-40A9-88FD-722AA8F63884}" srcOrd="0" destOrd="0" presId="urn:microsoft.com/office/officeart/2005/8/layout/radial5"/>
    <dgm:cxn modelId="{C4A1CACB-3527-4A19-A0F5-22ADE85BAED4}" type="presParOf" srcId="{75B41071-B198-4A05-ABF2-0D41863B1317}" destId="{02A64E64-FDC2-4F9D-9E08-89B4945ECA90}" srcOrd="6" destOrd="0" presId="urn:microsoft.com/office/officeart/2005/8/layout/radial5"/>
    <dgm:cxn modelId="{74164C70-F35A-4517-805B-465CF840B135}" type="presParOf" srcId="{75B41071-B198-4A05-ABF2-0D41863B1317}" destId="{CD589955-AD42-4AED-9916-691B51F16639}" srcOrd="7" destOrd="0" presId="urn:microsoft.com/office/officeart/2005/8/layout/radial5"/>
    <dgm:cxn modelId="{1D333FFA-AB20-4678-95F3-D3FAD00C4149}" type="presParOf" srcId="{CD589955-AD42-4AED-9916-691B51F16639}" destId="{0D392530-37D3-4C29-818B-8EEFF0391976}" srcOrd="0" destOrd="0" presId="urn:microsoft.com/office/officeart/2005/8/layout/radial5"/>
    <dgm:cxn modelId="{EEE2BFE6-05F2-4BB2-9714-4A2BB64DB58D}" type="presParOf" srcId="{75B41071-B198-4A05-ABF2-0D41863B1317}" destId="{39836534-01DB-4628-8B09-3A6B620DC389}" srcOrd="8" destOrd="0" presId="urn:microsoft.com/office/officeart/2005/8/layout/radial5"/>
    <dgm:cxn modelId="{31D90836-C555-4576-ABE7-82E7C27F5AED}" type="presParOf" srcId="{75B41071-B198-4A05-ABF2-0D41863B1317}" destId="{64078F62-682D-4E39-B3D0-5134D069D24A}" srcOrd="9" destOrd="0" presId="urn:microsoft.com/office/officeart/2005/8/layout/radial5"/>
    <dgm:cxn modelId="{0D79EFF5-A729-4220-B04F-EE7B150881B4}" type="presParOf" srcId="{64078F62-682D-4E39-B3D0-5134D069D24A}" destId="{66DE511F-7878-4174-8F6D-3B264ED256F1}" srcOrd="0" destOrd="0" presId="urn:microsoft.com/office/officeart/2005/8/layout/radial5"/>
    <dgm:cxn modelId="{991C9C33-D9A0-4D07-B296-E292D728D6B2}" type="presParOf" srcId="{75B41071-B198-4A05-ABF2-0D41863B1317}" destId="{333CA956-629D-4A53-A39F-A23B233F3185}" srcOrd="10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33D0BC-6FA6-46A5-9997-0BFC24520D34}" type="doc">
      <dgm:prSet loTypeId="urn:microsoft.com/office/officeart/2005/8/layout/pyramid2" loCatId="pyramid" qsTypeId="urn:microsoft.com/office/officeart/2009/2/quickstyle/3d8" qsCatId="3D" csTypeId="urn:microsoft.com/office/officeart/2005/8/colors/accent3_1" csCatId="accent3" phldr="1"/>
      <dgm:spPr/>
    </dgm:pt>
    <dgm:pt modelId="{F352BE9D-85E4-403E-8169-807F75BC9E88}">
      <dgm:prSet phldrT="[Tekst]" custT="1"/>
      <dgm:spPr/>
      <dgm:t>
        <a:bodyPr/>
        <a:lstStyle/>
        <a:p>
          <a:r>
            <a:rPr lang="hr-HR" sz="3200" dirty="0" smtClean="0"/>
            <a:t>GORNJI</a:t>
          </a:r>
          <a:endParaRPr lang="hr-HR" sz="3200" dirty="0"/>
        </a:p>
      </dgm:t>
    </dgm:pt>
    <dgm:pt modelId="{861F7CF1-CA39-48F7-80CA-67AC045D5C81}" type="parTrans" cxnId="{781CD16B-8451-4776-91D0-A1B8FED5579A}">
      <dgm:prSet/>
      <dgm:spPr/>
      <dgm:t>
        <a:bodyPr/>
        <a:lstStyle/>
        <a:p>
          <a:endParaRPr lang="hr-HR"/>
        </a:p>
      </dgm:t>
    </dgm:pt>
    <dgm:pt modelId="{B7D3D569-5599-4F74-8DE5-ABD4C3285F95}" type="sibTrans" cxnId="{781CD16B-8451-4776-91D0-A1B8FED5579A}">
      <dgm:prSet/>
      <dgm:spPr/>
      <dgm:t>
        <a:bodyPr/>
        <a:lstStyle/>
        <a:p>
          <a:endParaRPr lang="hr-HR"/>
        </a:p>
      </dgm:t>
    </dgm:pt>
    <dgm:pt modelId="{AD64730C-BAF3-46A3-9943-2F99D75BCC9A}">
      <dgm:prSet phldrT="[Tekst]" custT="1"/>
      <dgm:spPr/>
      <dgm:t>
        <a:bodyPr/>
        <a:lstStyle/>
        <a:p>
          <a:r>
            <a:rPr lang="hr-HR" sz="3200" dirty="0" smtClean="0"/>
            <a:t>DONJI</a:t>
          </a:r>
          <a:endParaRPr lang="hr-HR" sz="3200" dirty="0"/>
        </a:p>
      </dgm:t>
    </dgm:pt>
    <dgm:pt modelId="{23CBE840-F60A-42B9-AC6F-E560DEDA7067}" type="parTrans" cxnId="{DB7D985B-9586-4DE6-8AAF-19DE910DE5C6}">
      <dgm:prSet/>
      <dgm:spPr/>
      <dgm:t>
        <a:bodyPr/>
        <a:lstStyle/>
        <a:p>
          <a:endParaRPr lang="hr-HR"/>
        </a:p>
      </dgm:t>
    </dgm:pt>
    <dgm:pt modelId="{069503A9-95AC-44A0-ACBE-0C7B825478C2}" type="sibTrans" cxnId="{DB7D985B-9586-4DE6-8AAF-19DE910DE5C6}">
      <dgm:prSet/>
      <dgm:spPr/>
      <dgm:t>
        <a:bodyPr/>
        <a:lstStyle/>
        <a:p>
          <a:endParaRPr lang="hr-HR"/>
        </a:p>
      </dgm:t>
    </dgm:pt>
    <dgm:pt modelId="{D94424A4-F83D-4FFA-83CF-EED9D1F11753}">
      <dgm:prSet custT="1"/>
      <dgm:spPr/>
      <dgm:t>
        <a:bodyPr/>
        <a:lstStyle/>
        <a:p>
          <a:r>
            <a:rPr lang="hr-HR" sz="4000" dirty="0" smtClean="0"/>
            <a:t>RAZINA KAMERE</a:t>
          </a:r>
          <a:endParaRPr lang="hr-HR" sz="4000" dirty="0"/>
        </a:p>
      </dgm:t>
    </dgm:pt>
    <dgm:pt modelId="{792454EF-6866-47B7-BED3-2B42BE2D8E3D}" type="parTrans" cxnId="{DCAE30B1-1E45-4036-9B1D-2D85E5B71DC9}">
      <dgm:prSet/>
      <dgm:spPr/>
      <dgm:t>
        <a:bodyPr/>
        <a:lstStyle/>
        <a:p>
          <a:endParaRPr lang="hr-HR"/>
        </a:p>
      </dgm:t>
    </dgm:pt>
    <dgm:pt modelId="{BEA82356-B343-48D7-BB60-D566542C9CFA}" type="sibTrans" cxnId="{DCAE30B1-1E45-4036-9B1D-2D85E5B71DC9}">
      <dgm:prSet/>
      <dgm:spPr/>
      <dgm:t>
        <a:bodyPr/>
        <a:lstStyle/>
        <a:p>
          <a:endParaRPr lang="hr-HR"/>
        </a:p>
      </dgm:t>
    </dgm:pt>
    <dgm:pt modelId="{59F271DB-EC4C-4AB2-AAE7-006AC192CBF4}" type="pres">
      <dgm:prSet presAssocID="{0233D0BC-6FA6-46A5-9997-0BFC24520D34}" presName="compositeShape" presStyleCnt="0">
        <dgm:presLayoutVars>
          <dgm:dir/>
          <dgm:resizeHandles/>
        </dgm:presLayoutVars>
      </dgm:prSet>
      <dgm:spPr/>
    </dgm:pt>
    <dgm:pt modelId="{742EE203-0011-479B-8670-D0114861B9B3}" type="pres">
      <dgm:prSet presAssocID="{0233D0BC-6FA6-46A5-9997-0BFC24520D34}" presName="pyramid" presStyleLbl="node1" presStyleIdx="0" presStyleCnt="1"/>
      <dgm:spPr/>
    </dgm:pt>
    <dgm:pt modelId="{CFB35783-24F0-4FC7-A328-4B265451EDDA}" type="pres">
      <dgm:prSet presAssocID="{0233D0BC-6FA6-46A5-9997-0BFC24520D34}" presName="theList" presStyleCnt="0"/>
      <dgm:spPr/>
    </dgm:pt>
    <dgm:pt modelId="{C9E95BCD-9398-41E1-9BFA-2C561213FF39}" type="pres">
      <dgm:prSet presAssocID="{F352BE9D-85E4-403E-8169-807F75BC9E8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8BEEC9-F1BF-41BD-BF9C-6592C03AB0A9}" type="pres">
      <dgm:prSet presAssocID="{F352BE9D-85E4-403E-8169-807F75BC9E88}" presName="aSpace" presStyleCnt="0"/>
      <dgm:spPr/>
    </dgm:pt>
    <dgm:pt modelId="{BA7BC280-70F8-49A3-B04C-833773AD64AB}" type="pres">
      <dgm:prSet presAssocID="{D94424A4-F83D-4FFA-83CF-EED9D1F1175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6B2B63-94C4-44B3-A1C1-4B1B651CBE78}" type="pres">
      <dgm:prSet presAssocID="{D94424A4-F83D-4FFA-83CF-EED9D1F11753}" presName="aSpace" presStyleCnt="0"/>
      <dgm:spPr/>
    </dgm:pt>
    <dgm:pt modelId="{89F102C7-87E9-4B69-86B9-02B827232F2C}" type="pres">
      <dgm:prSet presAssocID="{AD64730C-BAF3-46A3-9943-2F99D75BCC9A}" presName="aNode" presStyleLbl="fgAcc1" presStyleIdx="2" presStyleCnt="3" custLinFactY="15774" custLinFactNeighborX="-29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39AD29-0F83-43F1-8A28-142FFA46EF1C}" type="pres">
      <dgm:prSet presAssocID="{AD64730C-BAF3-46A3-9943-2F99D75BCC9A}" presName="aSpace" presStyleCnt="0"/>
      <dgm:spPr/>
    </dgm:pt>
  </dgm:ptLst>
  <dgm:cxnLst>
    <dgm:cxn modelId="{7FE90C22-7EC6-439A-B8FA-7359E05668A0}" type="presOf" srcId="{F352BE9D-85E4-403E-8169-807F75BC9E88}" destId="{C9E95BCD-9398-41E1-9BFA-2C561213FF39}" srcOrd="0" destOrd="0" presId="urn:microsoft.com/office/officeart/2005/8/layout/pyramid2"/>
    <dgm:cxn modelId="{DCAE30B1-1E45-4036-9B1D-2D85E5B71DC9}" srcId="{0233D0BC-6FA6-46A5-9997-0BFC24520D34}" destId="{D94424A4-F83D-4FFA-83CF-EED9D1F11753}" srcOrd="1" destOrd="0" parTransId="{792454EF-6866-47B7-BED3-2B42BE2D8E3D}" sibTransId="{BEA82356-B343-48D7-BB60-D566542C9CFA}"/>
    <dgm:cxn modelId="{B00D5BB3-5D3D-420C-BE75-DE15EDFDF784}" type="presOf" srcId="{D94424A4-F83D-4FFA-83CF-EED9D1F11753}" destId="{BA7BC280-70F8-49A3-B04C-833773AD64AB}" srcOrd="0" destOrd="0" presId="urn:microsoft.com/office/officeart/2005/8/layout/pyramid2"/>
    <dgm:cxn modelId="{861E879A-8761-4CEC-B31A-498262751865}" type="presOf" srcId="{AD64730C-BAF3-46A3-9943-2F99D75BCC9A}" destId="{89F102C7-87E9-4B69-86B9-02B827232F2C}" srcOrd="0" destOrd="0" presId="urn:microsoft.com/office/officeart/2005/8/layout/pyramid2"/>
    <dgm:cxn modelId="{F931B3B2-1888-456B-ADE2-E0569B89699E}" type="presOf" srcId="{0233D0BC-6FA6-46A5-9997-0BFC24520D34}" destId="{59F271DB-EC4C-4AB2-AAE7-006AC192CBF4}" srcOrd="0" destOrd="0" presId="urn:microsoft.com/office/officeart/2005/8/layout/pyramid2"/>
    <dgm:cxn modelId="{781CD16B-8451-4776-91D0-A1B8FED5579A}" srcId="{0233D0BC-6FA6-46A5-9997-0BFC24520D34}" destId="{F352BE9D-85E4-403E-8169-807F75BC9E88}" srcOrd="0" destOrd="0" parTransId="{861F7CF1-CA39-48F7-80CA-67AC045D5C81}" sibTransId="{B7D3D569-5599-4F74-8DE5-ABD4C3285F95}"/>
    <dgm:cxn modelId="{DB7D985B-9586-4DE6-8AAF-19DE910DE5C6}" srcId="{0233D0BC-6FA6-46A5-9997-0BFC24520D34}" destId="{AD64730C-BAF3-46A3-9943-2F99D75BCC9A}" srcOrd="2" destOrd="0" parTransId="{23CBE840-F60A-42B9-AC6F-E560DEDA7067}" sibTransId="{069503A9-95AC-44A0-ACBE-0C7B825478C2}"/>
    <dgm:cxn modelId="{932F357F-F0A4-4A9D-A49D-2FF868868EDE}" type="presParOf" srcId="{59F271DB-EC4C-4AB2-AAE7-006AC192CBF4}" destId="{742EE203-0011-479B-8670-D0114861B9B3}" srcOrd="0" destOrd="0" presId="urn:microsoft.com/office/officeart/2005/8/layout/pyramid2"/>
    <dgm:cxn modelId="{C3B335BE-A5B2-484E-81A6-75950DC31684}" type="presParOf" srcId="{59F271DB-EC4C-4AB2-AAE7-006AC192CBF4}" destId="{CFB35783-24F0-4FC7-A328-4B265451EDDA}" srcOrd="1" destOrd="0" presId="urn:microsoft.com/office/officeart/2005/8/layout/pyramid2"/>
    <dgm:cxn modelId="{92429204-E8FE-447F-8CCB-C4F40690D2E3}" type="presParOf" srcId="{CFB35783-24F0-4FC7-A328-4B265451EDDA}" destId="{C9E95BCD-9398-41E1-9BFA-2C561213FF39}" srcOrd="0" destOrd="0" presId="urn:microsoft.com/office/officeart/2005/8/layout/pyramid2"/>
    <dgm:cxn modelId="{233EC046-3915-4DCB-A48A-70685A5A9D64}" type="presParOf" srcId="{CFB35783-24F0-4FC7-A328-4B265451EDDA}" destId="{0B8BEEC9-F1BF-41BD-BF9C-6592C03AB0A9}" srcOrd="1" destOrd="0" presId="urn:microsoft.com/office/officeart/2005/8/layout/pyramid2"/>
    <dgm:cxn modelId="{4A07656F-D76D-49E8-BE91-ACE13959FD3F}" type="presParOf" srcId="{CFB35783-24F0-4FC7-A328-4B265451EDDA}" destId="{BA7BC280-70F8-49A3-B04C-833773AD64AB}" srcOrd="2" destOrd="0" presId="urn:microsoft.com/office/officeart/2005/8/layout/pyramid2"/>
    <dgm:cxn modelId="{E566B401-35AD-484B-A281-AB56CA06AA00}" type="presParOf" srcId="{CFB35783-24F0-4FC7-A328-4B265451EDDA}" destId="{266B2B63-94C4-44B3-A1C1-4B1B651CBE78}" srcOrd="3" destOrd="0" presId="urn:microsoft.com/office/officeart/2005/8/layout/pyramid2"/>
    <dgm:cxn modelId="{63784F2A-67B8-497E-87FE-C5CD349558EF}" type="presParOf" srcId="{CFB35783-24F0-4FC7-A328-4B265451EDDA}" destId="{89F102C7-87E9-4B69-86B9-02B827232F2C}" srcOrd="4" destOrd="0" presId="urn:microsoft.com/office/officeart/2005/8/layout/pyramid2"/>
    <dgm:cxn modelId="{4DD86928-735B-485A-B9EA-4846331736AA}" type="presParOf" srcId="{CFB35783-24F0-4FC7-A328-4B265451EDDA}" destId="{BA39AD29-0F83-43F1-8A28-142FFA46EF1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7E846-22FC-48D8-83CF-8708430078D1}">
      <dsp:nvSpPr>
        <dsp:cNvPr id="0" name=""/>
        <dsp:cNvSpPr/>
      </dsp:nvSpPr>
      <dsp:spPr>
        <a:xfrm rot="8280980">
          <a:off x="959774" y="3942069"/>
          <a:ext cx="942719" cy="14545"/>
        </a:xfrm>
        <a:custGeom>
          <a:avLst/>
          <a:gdLst/>
          <a:ahLst/>
          <a:cxnLst/>
          <a:rect l="0" t="0" r="0" b="0"/>
          <a:pathLst>
            <a:path>
              <a:moveTo>
                <a:pt x="0" y="7272"/>
              </a:moveTo>
              <a:lnTo>
                <a:pt x="942719" y="72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B072D-EF39-4B51-9624-D352D1DD65F1}">
      <dsp:nvSpPr>
        <dsp:cNvPr id="0" name=""/>
        <dsp:cNvSpPr/>
      </dsp:nvSpPr>
      <dsp:spPr>
        <a:xfrm rot="5677986">
          <a:off x="1233149" y="4377567"/>
          <a:ext cx="1454568" cy="14545"/>
        </a:xfrm>
        <a:custGeom>
          <a:avLst/>
          <a:gdLst/>
          <a:ahLst/>
          <a:cxnLst/>
          <a:rect l="0" t="0" r="0" b="0"/>
          <a:pathLst>
            <a:path>
              <a:moveTo>
                <a:pt x="0" y="7272"/>
              </a:moveTo>
              <a:lnTo>
                <a:pt x="1454568" y="72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8D3B4-2CDC-45F2-BF6D-95EE3EEE825B}">
      <dsp:nvSpPr>
        <dsp:cNvPr id="0" name=""/>
        <dsp:cNvSpPr/>
      </dsp:nvSpPr>
      <dsp:spPr>
        <a:xfrm rot="3457261">
          <a:off x="1711293" y="4548744"/>
          <a:ext cx="2122104" cy="14545"/>
        </a:xfrm>
        <a:custGeom>
          <a:avLst/>
          <a:gdLst/>
          <a:ahLst/>
          <a:cxnLst/>
          <a:rect l="0" t="0" r="0" b="0"/>
          <a:pathLst>
            <a:path>
              <a:moveTo>
                <a:pt x="0" y="7272"/>
              </a:moveTo>
              <a:lnTo>
                <a:pt x="2122104" y="72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32484-2964-4A80-B7A7-BF5670D2FC1E}">
      <dsp:nvSpPr>
        <dsp:cNvPr id="0" name=""/>
        <dsp:cNvSpPr/>
      </dsp:nvSpPr>
      <dsp:spPr>
        <a:xfrm rot="1794933">
          <a:off x="2195434" y="3929615"/>
          <a:ext cx="1551048" cy="14545"/>
        </a:xfrm>
        <a:custGeom>
          <a:avLst/>
          <a:gdLst/>
          <a:ahLst/>
          <a:cxnLst/>
          <a:rect l="0" t="0" r="0" b="0"/>
          <a:pathLst>
            <a:path>
              <a:moveTo>
                <a:pt x="0" y="7272"/>
              </a:moveTo>
              <a:lnTo>
                <a:pt x="1551048" y="72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AEEE2-BE55-497B-87BC-09FAE74701C0}">
      <dsp:nvSpPr>
        <dsp:cNvPr id="0" name=""/>
        <dsp:cNvSpPr/>
      </dsp:nvSpPr>
      <dsp:spPr>
        <a:xfrm rot="781804">
          <a:off x="2243472" y="3938046"/>
          <a:ext cx="4294828" cy="14545"/>
        </a:xfrm>
        <a:custGeom>
          <a:avLst/>
          <a:gdLst/>
          <a:ahLst/>
          <a:cxnLst/>
          <a:rect l="0" t="0" r="0" b="0"/>
          <a:pathLst>
            <a:path>
              <a:moveTo>
                <a:pt x="0" y="7272"/>
              </a:moveTo>
              <a:lnTo>
                <a:pt x="4294828" y="72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05845-91A8-4133-8869-77ADCB8D259F}">
      <dsp:nvSpPr>
        <dsp:cNvPr id="0" name=""/>
        <dsp:cNvSpPr/>
      </dsp:nvSpPr>
      <dsp:spPr>
        <a:xfrm rot="21545992">
          <a:off x="2298537" y="3361053"/>
          <a:ext cx="3681420" cy="14545"/>
        </a:xfrm>
        <a:custGeom>
          <a:avLst/>
          <a:gdLst/>
          <a:ahLst/>
          <a:cxnLst/>
          <a:rect l="0" t="0" r="0" b="0"/>
          <a:pathLst>
            <a:path>
              <a:moveTo>
                <a:pt x="0" y="7272"/>
              </a:moveTo>
              <a:lnTo>
                <a:pt x="3681420" y="72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862CD-9582-4160-BBE3-29FB2FDA21A0}">
      <dsp:nvSpPr>
        <dsp:cNvPr id="0" name=""/>
        <dsp:cNvSpPr/>
      </dsp:nvSpPr>
      <dsp:spPr>
        <a:xfrm rot="20685724">
          <a:off x="2254934" y="2995921"/>
          <a:ext cx="2493347" cy="14545"/>
        </a:xfrm>
        <a:custGeom>
          <a:avLst/>
          <a:gdLst/>
          <a:ahLst/>
          <a:cxnLst/>
          <a:rect l="0" t="0" r="0" b="0"/>
          <a:pathLst>
            <a:path>
              <a:moveTo>
                <a:pt x="0" y="7272"/>
              </a:moveTo>
              <a:lnTo>
                <a:pt x="2493347" y="72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4FA51-5957-4F0F-80F6-08ACEA3FC260}">
      <dsp:nvSpPr>
        <dsp:cNvPr id="0" name=""/>
        <dsp:cNvSpPr/>
      </dsp:nvSpPr>
      <dsp:spPr>
        <a:xfrm rot="19666498">
          <a:off x="2067248" y="2429563"/>
          <a:ext cx="3005918" cy="14545"/>
        </a:xfrm>
        <a:custGeom>
          <a:avLst/>
          <a:gdLst/>
          <a:ahLst/>
          <a:cxnLst/>
          <a:rect l="0" t="0" r="0" b="0"/>
          <a:pathLst>
            <a:path>
              <a:moveTo>
                <a:pt x="0" y="7272"/>
              </a:moveTo>
              <a:lnTo>
                <a:pt x="3005918" y="72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96FD9-00D1-4FA8-987B-6901CB5249FB}">
      <dsp:nvSpPr>
        <dsp:cNvPr id="0" name=""/>
        <dsp:cNvSpPr/>
      </dsp:nvSpPr>
      <dsp:spPr>
        <a:xfrm rot="18174423">
          <a:off x="1678447" y="2162903"/>
          <a:ext cx="2316718" cy="14545"/>
        </a:xfrm>
        <a:custGeom>
          <a:avLst/>
          <a:gdLst/>
          <a:ahLst/>
          <a:cxnLst/>
          <a:rect l="0" t="0" r="0" b="0"/>
          <a:pathLst>
            <a:path>
              <a:moveTo>
                <a:pt x="0" y="7272"/>
              </a:moveTo>
              <a:lnTo>
                <a:pt x="2316718" y="72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9573A-7BDB-4AE5-A9D9-FFB600096065}">
      <dsp:nvSpPr>
        <dsp:cNvPr id="0" name=""/>
        <dsp:cNvSpPr/>
      </dsp:nvSpPr>
      <dsp:spPr>
        <a:xfrm rot="16503822">
          <a:off x="1369375" y="2377544"/>
          <a:ext cx="1521665" cy="14545"/>
        </a:xfrm>
        <a:custGeom>
          <a:avLst/>
          <a:gdLst/>
          <a:ahLst/>
          <a:cxnLst/>
          <a:rect l="0" t="0" r="0" b="0"/>
          <a:pathLst>
            <a:path>
              <a:moveTo>
                <a:pt x="0" y="7272"/>
              </a:moveTo>
              <a:lnTo>
                <a:pt x="1521665" y="72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6FD22-E8CC-4EB7-9774-38D1B15A9D3E}">
      <dsp:nvSpPr>
        <dsp:cNvPr id="0" name=""/>
        <dsp:cNvSpPr/>
      </dsp:nvSpPr>
      <dsp:spPr>
        <a:xfrm rot="13998298">
          <a:off x="928097" y="2674002"/>
          <a:ext cx="1150884" cy="14545"/>
        </a:xfrm>
        <a:custGeom>
          <a:avLst/>
          <a:gdLst/>
          <a:ahLst/>
          <a:cxnLst/>
          <a:rect l="0" t="0" r="0" b="0"/>
          <a:pathLst>
            <a:path>
              <a:moveTo>
                <a:pt x="0" y="7272"/>
              </a:moveTo>
              <a:lnTo>
                <a:pt x="1150884" y="72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E1341-B863-42FD-A35A-416494379231}">
      <dsp:nvSpPr>
        <dsp:cNvPr id="0" name=""/>
        <dsp:cNvSpPr/>
      </dsp:nvSpPr>
      <dsp:spPr>
        <a:xfrm rot="11205946">
          <a:off x="1134739" y="3325119"/>
          <a:ext cx="649032" cy="14545"/>
        </a:xfrm>
        <a:custGeom>
          <a:avLst/>
          <a:gdLst/>
          <a:ahLst/>
          <a:cxnLst/>
          <a:rect l="0" t="0" r="0" b="0"/>
          <a:pathLst>
            <a:path>
              <a:moveTo>
                <a:pt x="0" y="7272"/>
              </a:moveTo>
              <a:lnTo>
                <a:pt x="649032" y="72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238C2-F2D1-4A22-985D-BD4EE1355343}">
      <dsp:nvSpPr>
        <dsp:cNvPr id="0" name=""/>
        <dsp:cNvSpPr/>
      </dsp:nvSpPr>
      <dsp:spPr>
        <a:xfrm>
          <a:off x="1259630" y="2276870"/>
          <a:ext cx="2104203" cy="196490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CAA89A-2CA1-4A23-B67E-5B69C55D7E52}">
      <dsp:nvSpPr>
        <dsp:cNvPr id="0" name=""/>
        <dsp:cNvSpPr/>
      </dsp:nvSpPr>
      <dsp:spPr>
        <a:xfrm>
          <a:off x="0" y="2645222"/>
          <a:ext cx="1140820" cy="116344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1424"/>
                <a:satOff val="1378"/>
                <a:lumOff val="60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51424"/>
                <a:satOff val="1378"/>
                <a:lumOff val="60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51424"/>
                <a:satOff val="1378"/>
                <a:lumOff val="60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rgbClr val="FFFF00"/>
              </a:solidFill>
            </a:rPr>
            <a:t>KADAR</a:t>
          </a:r>
          <a:endParaRPr lang="hr-HR" sz="2000" b="1" kern="1200" dirty="0">
            <a:solidFill>
              <a:srgbClr val="FFFF00"/>
            </a:solidFill>
          </a:endParaRPr>
        </a:p>
      </dsp:txBody>
      <dsp:txXfrm>
        <a:off x="167069" y="2815604"/>
        <a:ext cx="806682" cy="822676"/>
      </dsp:txXfrm>
    </dsp:sp>
    <dsp:sp modelId="{26C413C1-6CD7-446A-BC33-1D3C15DEDE5C}">
      <dsp:nvSpPr>
        <dsp:cNvPr id="0" name=""/>
        <dsp:cNvSpPr/>
      </dsp:nvSpPr>
      <dsp:spPr>
        <a:xfrm>
          <a:off x="313329" y="2645222"/>
          <a:ext cx="1711230" cy="116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6500" kern="1200" dirty="0"/>
        </a:p>
      </dsp:txBody>
      <dsp:txXfrm>
        <a:off x="313329" y="2645222"/>
        <a:ext cx="1711230" cy="1163440"/>
      </dsp:txXfrm>
    </dsp:sp>
    <dsp:sp modelId="{9F2D23BD-A8F8-4274-82B2-EFE7C3CB46D8}">
      <dsp:nvSpPr>
        <dsp:cNvPr id="0" name=""/>
        <dsp:cNvSpPr/>
      </dsp:nvSpPr>
      <dsp:spPr>
        <a:xfrm>
          <a:off x="0" y="928342"/>
          <a:ext cx="1459200" cy="1428848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02849"/>
                <a:satOff val="2755"/>
                <a:lumOff val="121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02849"/>
                <a:satOff val="2755"/>
                <a:lumOff val="121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02849"/>
                <a:satOff val="2755"/>
                <a:lumOff val="121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rgbClr val="FFFF00"/>
              </a:solidFill>
            </a:rPr>
            <a:t>FILMSKI PLAN</a:t>
          </a:r>
          <a:endParaRPr lang="hr-HR" sz="2000" b="1" kern="1200" dirty="0">
            <a:solidFill>
              <a:srgbClr val="FFFF00"/>
            </a:solidFill>
          </a:endParaRPr>
        </a:p>
      </dsp:txBody>
      <dsp:txXfrm>
        <a:off x="213695" y="1137592"/>
        <a:ext cx="1031810" cy="1010348"/>
      </dsp:txXfrm>
    </dsp:sp>
    <dsp:sp modelId="{9F30CFD2-4778-4562-9602-4B908E42955A}">
      <dsp:nvSpPr>
        <dsp:cNvPr id="0" name=""/>
        <dsp:cNvSpPr/>
      </dsp:nvSpPr>
      <dsp:spPr>
        <a:xfrm>
          <a:off x="233734" y="928342"/>
          <a:ext cx="2188801" cy="14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6500" kern="1200" dirty="0"/>
        </a:p>
      </dsp:txBody>
      <dsp:txXfrm>
        <a:off x="233734" y="928342"/>
        <a:ext cx="2188801" cy="1428848"/>
      </dsp:txXfrm>
    </dsp:sp>
    <dsp:sp modelId="{4DFAC985-B229-4868-BBDD-AB5BE7091411}">
      <dsp:nvSpPr>
        <dsp:cNvPr id="0" name=""/>
        <dsp:cNvSpPr/>
      </dsp:nvSpPr>
      <dsp:spPr>
        <a:xfrm>
          <a:off x="1396258" y="216573"/>
          <a:ext cx="1727016" cy="141222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54273"/>
                <a:satOff val="4133"/>
                <a:lumOff val="182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54273"/>
                <a:satOff val="4133"/>
                <a:lumOff val="182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54273"/>
                <a:satOff val="4133"/>
                <a:lumOff val="182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rgbClr val="FFFF00"/>
              </a:solidFill>
            </a:rPr>
            <a:t>KUT</a:t>
          </a:r>
          <a:r>
            <a:rPr lang="hr-HR" sz="2000" b="1" kern="1200" baseline="0" dirty="0" smtClean="0">
              <a:solidFill>
                <a:srgbClr val="FFFF00"/>
              </a:solidFill>
            </a:rPr>
            <a:t> SNIMANJA</a:t>
          </a:r>
          <a:endParaRPr lang="hr-HR" sz="2000" b="1" kern="1200" dirty="0">
            <a:solidFill>
              <a:srgbClr val="FFFF00"/>
            </a:solidFill>
          </a:endParaRPr>
        </a:p>
      </dsp:txBody>
      <dsp:txXfrm>
        <a:off x="1649174" y="423389"/>
        <a:ext cx="1221184" cy="998594"/>
      </dsp:txXfrm>
    </dsp:sp>
    <dsp:sp modelId="{71582566-5813-4A69-90C3-0417E01EB4A2}">
      <dsp:nvSpPr>
        <dsp:cNvPr id="0" name=""/>
        <dsp:cNvSpPr/>
      </dsp:nvSpPr>
      <dsp:spPr>
        <a:xfrm>
          <a:off x="1563039" y="216573"/>
          <a:ext cx="2590524" cy="1412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6500" kern="1200" dirty="0"/>
        </a:p>
      </dsp:txBody>
      <dsp:txXfrm>
        <a:off x="1563039" y="216573"/>
        <a:ext cx="2590524" cy="1412226"/>
      </dsp:txXfrm>
    </dsp:sp>
    <dsp:sp modelId="{CBF589EA-5694-4716-B1E1-71A95929A6CF}">
      <dsp:nvSpPr>
        <dsp:cNvPr id="0" name=""/>
        <dsp:cNvSpPr/>
      </dsp:nvSpPr>
      <dsp:spPr>
        <a:xfrm>
          <a:off x="3110999" y="0"/>
          <a:ext cx="1428852" cy="128483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05697"/>
                <a:satOff val="5511"/>
                <a:lumOff val="242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5697"/>
                <a:satOff val="5511"/>
                <a:lumOff val="242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5697"/>
                <a:satOff val="5511"/>
                <a:lumOff val="242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POKRETI KAMERE</a:t>
          </a:r>
          <a:endParaRPr lang="hr-HR" sz="2000" kern="1200" dirty="0"/>
        </a:p>
      </dsp:txBody>
      <dsp:txXfrm>
        <a:off x="3320250" y="188159"/>
        <a:ext cx="1010350" cy="908514"/>
      </dsp:txXfrm>
    </dsp:sp>
    <dsp:sp modelId="{BB78968F-890E-4038-8261-795E358D50A5}">
      <dsp:nvSpPr>
        <dsp:cNvPr id="0" name=""/>
        <dsp:cNvSpPr/>
      </dsp:nvSpPr>
      <dsp:spPr>
        <a:xfrm>
          <a:off x="4609141" y="170052"/>
          <a:ext cx="2228956" cy="181878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57122"/>
                <a:satOff val="6888"/>
                <a:lumOff val="303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57122"/>
                <a:satOff val="6888"/>
                <a:lumOff val="303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57122"/>
                <a:satOff val="6888"/>
                <a:lumOff val="303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OSVJETLJENJE</a:t>
          </a:r>
          <a:endParaRPr lang="hr-HR" sz="2000" kern="1200" dirty="0"/>
        </a:p>
      </dsp:txBody>
      <dsp:txXfrm>
        <a:off x="4935564" y="436407"/>
        <a:ext cx="1576110" cy="1286077"/>
      </dsp:txXfrm>
    </dsp:sp>
    <dsp:sp modelId="{7FCE00AE-2195-44A1-8F97-9467DE266A66}">
      <dsp:nvSpPr>
        <dsp:cNvPr id="0" name=""/>
        <dsp:cNvSpPr/>
      </dsp:nvSpPr>
      <dsp:spPr>
        <a:xfrm>
          <a:off x="4687419" y="2020328"/>
          <a:ext cx="1016670" cy="104274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08546"/>
                <a:satOff val="8266"/>
                <a:lumOff val="364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08546"/>
                <a:satOff val="8266"/>
                <a:lumOff val="364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08546"/>
                <a:satOff val="8266"/>
                <a:lumOff val="364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BOJA</a:t>
          </a:r>
          <a:endParaRPr lang="hr-HR" sz="2000" kern="1200" dirty="0"/>
        </a:p>
      </dsp:txBody>
      <dsp:txXfrm>
        <a:off x="4836307" y="2173034"/>
        <a:ext cx="718894" cy="737332"/>
      </dsp:txXfrm>
    </dsp:sp>
    <dsp:sp modelId="{5FB8CCA7-3C78-4E60-8F5D-C9ADD5519D8A}">
      <dsp:nvSpPr>
        <dsp:cNvPr id="0" name=""/>
        <dsp:cNvSpPr/>
      </dsp:nvSpPr>
      <dsp:spPr>
        <a:xfrm>
          <a:off x="5979655" y="2881808"/>
          <a:ext cx="993474" cy="89959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08546"/>
                <a:satOff val="8266"/>
                <a:lumOff val="364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08546"/>
                <a:satOff val="8266"/>
                <a:lumOff val="364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08546"/>
                <a:satOff val="8266"/>
                <a:lumOff val="364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ZVUK</a:t>
          </a:r>
          <a:endParaRPr lang="hr-HR" sz="2000" kern="1200" dirty="0"/>
        </a:p>
      </dsp:txBody>
      <dsp:txXfrm>
        <a:off x="6125146" y="3013550"/>
        <a:ext cx="702492" cy="636109"/>
      </dsp:txXfrm>
    </dsp:sp>
    <dsp:sp modelId="{01BE6685-0C2A-4E58-88CB-9CCD411985AA}">
      <dsp:nvSpPr>
        <dsp:cNvPr id="0" name=""/>
        <dsp:cNvSpPr/>
      </dsp:nvSpPr>
      <dsp:spPr>
        <a:xfrm>
          <a:off x="6455000" y="3861050"/>
          <a:ext cx="1720596" cy="152207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57122"/>
                <a:satOff val="6888"/>
                <a:lumOff val="303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57122"/>
                <a:satOff val="6888"/>
                <a:lumOff val="303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57122"/>
                <a:satOff val="6888"/>
                <a:lumOff val="303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FILMSKO VRIJEME</a:t>
          </a:r>
          <a:endParaRPr lang="hr-HR" sz="2000" kern="1200" dirty="0"/>
        </a:p>
      </dsp:txBody>
      <dsp:txXfrm>
        <a:off x="6706975" y="4083953"/>
        <a:ext cx="1216646" cy="1076271"/>
      </dsp:txXfrm>
    </dsp:sp>
    <dsp:sp modelId="{D6201807-87B9-4980-8B04-2168D22E029F}">
      <dsp:nvSpPr>
        <dsp:cNvPr id="0" name=""/>
        <dsp:cNvSpPr/>
      </dsp:nvSpPr>
      <dsp:spPr>
        <a:xfrm>
          <a:off x="3496824" y="4005064"/>
          <a:ext cx="1704067" cy="144929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05697"/>
                <a:satOff val="5511"/>
                <a:lumOff val="242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5697"/>
                <a:satOff val="5511"/>
                <a:lumOff val="242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5697"/>
                <a:satOff val="5511"/>
                <a:lumOff val="242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MONTAŽA</a:t>
          </a:r>
          <a:endParaRPr lang="hr-HR" sz="2000" kern="1200" dirty="0"/>
        </a:p>
      </dsp:txBody>
      <dsp:txXfrm>
        <a:off x="3746379" y="4217308"/>
        <a:ext cx="1204957" cy="1024808"/>
      </dsp:txXfrm>
    </dsp:sp>
    <dsp:sp modelId="{D3A5070D-4489-4EF5-BBA6-002615A38407}">
      <dsp:nvSpPr>
        <dsp:cNvPr id="0" name=""/>
        <dsp:cNvSpPr/>
      </dsp:nvSpPr>
      <dsp:spPr>
        <a:xfrm>
          <a:off x="2946666" y="5345813"/>
          <a:ext cx="1611871" cy="151218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54273"/>
                <a:satOff val="4133"/>
                <a:lumOff val="182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54273"/>
                <a:satOff val="4133"/>
                <a:lumOff val="182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54273"/>
                <a:satOff val="4133"/>
                <a:lumOff val="182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SCENOGRA-FIJA I KOSTIMO-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GRAFIJA</a:t>
          </a:r>
          <a:endParaRPr lang="hr-HR" sz="1800" kern="1200" dirty="0"/>
        </a:p>
      </dsp:txBody>
      <dsp:txXfrm>
        <a:off x="3182719" y="5567268"/>
        <a:ext cx="1139765" cy="1069276"/>
      </dsp:txXfrm>
    </dsp:sp>
    <dsp:sp modelId="{93B35300-6901-43BE-BE11-15593010E52D}">
      <dsp:nvSpPr>
        <dsp:cNvPr id="0" name=""/>
        <dsp:cNvSpPr/>
      </dsp:nvSpPr>
      <dsp:spPr>
        <a:xfrm>
          <a:off x="1131591" y="5107297"/>
          <a:ext cx="1423208" cy="144843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02849"/>
                <a:satOff val="2755"/>
                <a:lumOff val="121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02849"/>
                <a:satOff val="2755"/>
                <a:lumOff val="121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02849"/>
                <a:satOff val="2755"/>
                <a:lumOff val="121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MASKA</a:t>
          </a:r>
          <a:endParaRPr lang="hr-HR" sz="2000" kern="1200" dirty="0"/>
        </a:p>
      </dsp:txBody>
      <dsp:txXfrm>
        <a:off x="1340015" y="5319415"/>
        <a:ext cx="1006360" cy="1024195"/>
      </dsp:txXfrm>
    </dsp:sp>
    <dsp:sp modelId="{B02CDFF7-13F1-47BE-A2A2-0FE1A14F8CD5}">
      <dsp:nvSpPr>
        <dsp:cNvPr id="0" name=""/>
        <dsp:cNvSpPr/>
      </dsp:nvSpPr>
      <dsp:spPr>
        <a:xfrm>
          <a:off x="0" y="4045742"/>
          <a:ext cx="1232050" cy="127421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1424"/>
                <a:satOff val="1378"/>
                <a:lumOff val="60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51424"/>
                <a:satOff val="1378"/>
                <a:lumOff val="60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51424"/>
                <a:satOff val="1378"/>
                <a:lumOff val="60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GLUMA</a:t>
          </a:r>
          <a:endParaRPr lang="hr-HR" sz="2000" kern="1200" dirty="0"/>
        </a:p>
      </dsp:txBody>
      <dsp:txXfrm>
        <a:off x="180430" y="4232346"/>
        <a:ext cx="871190" cy="901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D340-3F57-4C55-8C97-D32A3989F65B}">
      <dsp:nvSpPr>
        <dsp:cNvPr id="0" name=""/>
        <dsp:cNvSpPr/>
      </dsp:nvSpPr>
      <dsp:spPr>
        <a:xfrm>
          <a:off x="2828025" y="1526976"/>
          <a:ext cx="3804046" cy="38040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000" kern="1200" dirty="0" smtClean="0">
              <a:solidFill>
                <a:srgbClr val="FFFF00"/>
              </a:solidFill>
              <a:latin typeface="Cooper Black" pitchFamily="18" charset="0"/>
            </a:rPr>
            <a:t>KADAR</a:t>
          </a:r>
          <a:endParaRPr lang="hr-HR" sz="5000" kern="1200" dirty="0">
            <a:solidFill>
              <a:srgbClr val="FFFF00"/>
            </a:solidFill>
            <a:latin typeface="Cooper Black" pitchFamily="18" charset="0"/>
          </a:endParaRPr>
        </a:p>
      </dsp:txBody>
      <dsp:txXfrm>
        <a:off x="3385115" y="2084066"/>
        <a:ext cx="2689866" cy="2689866"/>
      </dsp:txXfrm>
    </dsp:sp>
    <dsp:sp modelId="{76FFA645-F30E-42ED-89EF-B9B2B8CF1EA0}">
      <dsp:nvSpPr>
        <dsp:cNvPr id="0" name=""/>
        <dsp:cNvSpPr/>
      </dsp:nvSpPr>
      <dsp:spPr>
        <a:xfrm>
          <a:off x="3779036" y="679"/>
          <a:ext cx="1902023" cy="1902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KRATKI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DUGI</a:t>
          </a:r>
          <a:endParaRPr lang="hr-HR" sz="2000" kern="1200" dirty="0"/>
        </a:p>
      </dsp:txBody>
      <dsp:txXfrm>
        <a:off x="4057581" y="279224"/>
        <a:ext cx="1344933" cy="1344933"/>
      </dsp:txXfrm>
    </dsp:sp>
    <dsp:sp modelId="{E71C2DDB-3533-4E35-B3A5-2DBB7E30D0B9}">
      <dsp:nvSpPr>
        <dsp:cNvPr id="0" name=""/>
        <dsp:cNvSpPr/>
      </dsp:nvSpPr>
      <dsp:spPr>
        <a:xfrm>
          <a:off x="6256346" y="2477988"/>
          <a:ext cx="1902023" cy="1902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STATIČAN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DINAMIČAN</a:t>
          </a:r>
          <a:endParaRPr lang="hr-HR" sz="2000" kern="1200" dirty="0"/>
        </a:p>
      </dsp:txBody>
      <dsp:txXfrm>
        <a:off x="6534891" y="2756533"/>
        <a:ext cx="1344933" cy="1344933"/>
      </dsp:txXfrm>
    </dsp:sp>
    <dsp:sp modelId="{E54BECF0-286F-4523-9636-35A9D9EEA4D5}">
      <dsp:nvSpPr>
        <dsp:cNvPr id="0" name=""/>
        <dsp:cNvSpPr/>
      </dsp:nvSpPr>
      <dsp:spPr>
        <a:xfrm>
          <a:off x="3779036" y="4955297"/>
          <a:ext cx="1902023" cy="1902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DUBINSKI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PLOŠNI</a:t>
          </a:r>
          <a:endParaRPr lang="hr-HR" sz="2000" kern="1200" dirty="0"/>
        </a:p>
      </dsp:txBody>
      <dsp:txXfrm>
        <a:off x="4057581" y="5233842"/>
        <a:ext cx="1344933" cy="1344933"/>
      </dsp:txXfrm>
    </dsp:sp>
    <dsp:sp modelId="{BDA3A18C-7EF7-4405-9800-1A3544C580BD}">
      <dsp:nvSpPr>
        <dsp:cNvPr id="0" name=""/>
        <dsp:cNvSpPr/>
      </dsp:nvSpPr>
      <dsp:spPr>
        <a:xfrm>
          <a:off x="755587" y="2060846"/>
          <a:ext cx="2534217" cy="2736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OBJEKTIVNI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(KAMERA GLEDA OČIMA GLEDATELJA)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SUBJEKTIVNI (KAMERA GLEDA OČIMA LIKA)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AUTORSKI</a:t>
          </a:r>
          <a:endParaRPr lang="hr-HR" sz="2000" kern="1200" dirty="0"/>
        </a:p>
      </dsp:txBody>
      <dsp:txXfrm>
        <a:off x="1126714" y="2461569"/>
        <a:ext cx="1791963" cy="1934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55FF2-872C-46BA-8D05-90FCB4F9D7FA}">
      <dsp:nvSpPr>
        <dsp:cNvPr id="0" name=""/>
        <dsp:cNvSpPr/>
      </dsp:nvSpPr>
      <dsp:spPr>
        <a:xfrm>
          <a:off x="4189139" y="2646908"/>
          <a:ext cx="1906727" cy="190672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FFFF00"/>
              </a:solidFill>
              <a:latin typeface="Cooper Black" pitchFamily="18" charset="0"/>
            </a:rPr>
            <a:t>FILMSKI PLANOVI</a:t>
          </a:r>
          <a:endParaRPr lang="hr-HR" sz="2000" kern="1200" dirty="0">
            <a:solidFill>
              <a:srgbClr val="FFFF00"/>
            </a:solidFill>
            <a:latin typeface="Cooper Black" pitchFamily="18" charset="0"/>
          </a:endParaRPr>
        </a:p>
      </dsp:txBody>
      <dsp:txXfrm>
        <a:off x="4468373" y="2926142"/>
        <a:ext cx="1348259" cy="1348259"/>
      </dsp:txXfrm>
    </dsp:sp>
    <dsp:sp modelId="{0C2B4216-E2BC-4702-9696-1E58F717088C}">
      <dsp:nvSpPr>
        <dsp:cNvPr id="0" name=""/>
        <dsp:cNvSpPr/>
      </dsp:nvSpPr>
      <dsp:spPr>
        <a:xfrm rot="16098523">
          <a:off x="4895190" y="1942771"/>
          <a:ext cx="415885" cy="6482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 rot="10800000">
        <a:off x="4959414" y="2134783"/>
        <a:ext cx="291120" cy="388973"/>
      </dsp:txXfrm>
    </dsp:sp>
    <dsp:sp modelId="{05B3F4F4-F42A-4629-AA5F-7486906405D5}">
      <dsp:nvSpPr>
        <dsp:cNvPr id="0" name=""/>
        <dsp:cNvSpPr/>
      </dsp:nvSpPr>
      <dsp:spPr>
        <a:xfrm>
          <a:off x="4278354" y="463105"/>
          <a:ext cx="1584376" cy="140011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DETALJ</a:t>
          </a:r>
          <a:endParaRPr lang="hr-HR" sz="2000" kern="1200" dirty="0"/>
        </a:p>
      </dsp:txBody>
      <dsp:txXfrm>
        <a:off x="4510380" y="668146"/>
        <a:ext cx="1120324" cy="990028"/>
      </dsp:txXfrm>
    </dsp:sp>
    <dsp:sp modelId="{D941A274-2A41-4C1C-B8A3-509AAF66F9D6}">
      <dsp:nvSpPr>
        <dsp:cNvPr id="0" name=""/>
        <dsp:cNvSpPr/>
      </dsp:nvSpPr>
      <dsp:spPr>
        <a:xfrm rot="20536438">
          <a:off x="6202826" y="2871745"/>
          <a:ext cx="409585" cy="6482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6205743" y="3020108"/>
        <a:ext cx="286710" cy="388973"/>
      </dsp:txXfrm>
    </dsp:sp>
    <dsp:sp modelId="{DE866A7C-FA54-48D9-874C-A1F8674FA177}">
      <dsp:nvSpPr>
        <dsp:cNvPr id="0" name=""/>
        <dsp:cNvSpPr/>
      </dsp:nvSpPr>
      <dsp:spPr>
        <a:xfrm>
          <a:off x="6753564" y="2118020"/>
          <a:ext cx="1445528" cy="147252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KRUPNI</a:t>
          </a:r>
          <a:endParaRPr lang="hr-HR" sz="2000" kern="1200" dirty="0"/>
        </a:p>
      </dsp:txBody>
      <dsp:txXfrm>
        <a:off x="6965257" y="2333667"/>
        <a:ext cx="1022142" cy="1041233"/>
      </dsp:txXfrm>
    </dsp:sp>
    <dsp:sp modelId="{6E0E7339-A15F-47B5-A03C-653C5E7809E5}">
      <dsp:nvSpPr>
        <dsp:cNvPr id="0" name=""/>
        <dsp:cNvSpPr/>
      </dsp:nvSpPr>
      <dsp:spPr>
        <a:xfrm rot="3135283">
          <a:off x="5744009" y="4245262"/>
          <a:ext cx="297498" cy="6482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5761317" y="4339633"/>
        <a:ext cx="208249" cy="388973"/>
      </dsp:txXfrm>
    </dsp:sp>
    <dsp:sp modelId="{02A64E64-FDC2-4F9D-9E08-89B4945ECA90}">
      <dsp:nvSpPr>
        <dsp:cNvPr id="0" name=""/>
        <dsp:cNvSpPr/>
      </dsp:nvSpPr>
      <dsp:spPr>
        <a:xfrm>
          <a:off x="5706296" y="4678897"/>
          <a:ext cx="1635972" cy="14125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BLIZI</a:t>
          </a:r>
          <a:endParaRPr lang="hr-HR" sz="2000" kern="1200" dirty="0"/>
        </a:p>
      </dsp:txBody>
      <dsp:txXfrm>
        <a:off x="5945879" y="4885759"/>
        <a:ext cx="1156806" cy="998817"/>
      </dsp:txXfrm>
    </dsp:sp>
    <dsp:sp modelId="{CD589955-AD42-4AED-9916-691B51F16639}">
      <dsp:nvSpPr>
        <dsp:cNvPr id="0" name=""/>
        <dsp:cNvSpPr/>
      </dsp:nvSpPr>
      <dsp:spPr>
        <a:xfrm rot="7571297">
          <a:off x="4127301" y="4366673"/>
          <a:ext cx="434771" cy="6482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 rot="10800000">
        <a:off x="4231022" y="4443696"/>
        <a:ext cx="304340" cy="388973"/>
      </dsp:txXfrm>
    </dsp:sp>
    <dsp:sp modelId="{39836534-01DB-4628-8B09-3A6B620DC389}">
      <dsp:nvSpPr>
        <dsp:cNvPr id="0" name=""/>
        <dsp:cNvSpPr/>
      </dsp:nvSpPr>
      <dsp:spPr>
        <a:xfrm>
          <a:off x="2867996" y="4894719"/>
          <a:ext cx="1557243" cy="150059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SREDNJI</a:t>
          </a:r>
          <a:endParaRPr lang="hr-HR" sz="2000" kern="1200" dirty="0"/>
        </a:p>
      </dsp:txBody>
      <dsp:txXfrm>
        <a:off x="3096049" y="5114476"/>
        <a:ext cx="1101137" cy="1061080"/>
      </dsp:txXfrm>
    </dsp:sp>
    <dsp:sp modelId="{64078F62-682D-4E39-B3D0-5134D069D24A}">
      <dsp:nvSpPr>
        <dsp:cNvPr id="0" name=""/>
        <dsp:cNvSpPr/>
      </dsp:nvSpPr>
      <dsp:spPr>
        <a:xfrm rot="11869178">
          <a:off x="3667572" y="2868518"/>
          <a:ext cx="413730" cy="6482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 rot="10800000">
        <a:off x="3788714" y="3017167"/>
        <a:ext cx="289611" cy="388973"/>
      </dsp:txXfrm>
    </dsp:sp>
    <dsp:sp modelId="{333CA956-629D-4A53-A39F-A23B233F3185}">
      <dsp:nvSpPr>
        <dsp:cNvPr id="0" name=""/>
        <dsp:cNvSpPr/>
      </dsp:nvSpPr>
      <dsp:spPr>
        <a:xfrm>
          <a:off x="2036721" y="2088520"/>
          <a:ext cx="1490031" cy="15058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TOTAL</a:t>
          </a:r>
          <a:endParaRPr lang="hr-HR" sz="2000" kern="1200" dirty="0"/>
        </a:p>
      </dsp:txBody>
      <dsp:txXfrm>
        <a:off x="2254931" y="2309039"/>
        <a:ext cx="1053611" cy="10647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EE203-0011-479B-8670-D0114861B9B3}">
      <dsp:nvSpPr>
        <dsp:cNvPr id="0" name=""/>
        <dsp:cNvSpPr/>
      </dsp:nvSpPr>
      <dsp:spPr>
        <a:xfrm>
          <a:off x="0" y="0"/>
          <a:ext cx="3742114" cy="6172474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E95BCD-9398-41E1-9BFA-2C561213FF39}">
      <dsp:nvSpPr>
        <dsp:cNvPr id="0" name=""/>
        <dsp:cNvSpPr/>
      </dsp:nvSpPr>
      <dsp:spPr>
        <a:xfrm>
          <a:off x="1871057" y="620562"/>
          <a:ext cx="2432374" cy="1461140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GORNJI</a:t>
          </a:r>
          <a:endParaRPr lang="hr-HR" sz="3200" kern="1200" dirty="0"/>
        </a:p>
      </dsp:txBody>
      <dsp:txXfrm>
        <a:off x="1942384" y="691889"/>
        <a:ext cx="2289720" cy="1318486"/>
      </dsp:txXfrm>
    </dsp:sp>
    <dsp:sp modelId="{BA7BC280-70F8-49A3-B04C-833773AD64AB}">
      <dsp:nvSpPr>
        <dsp:cNvPr id="0" name=""/>
        <dsp:cNvSpPr/>
      </dsp:nvSpPr>
      <dsp:spPr>
        <a:xfrm>
          <a:off x="1871057" y="2264345"/>
          <a:ext cx="2432374" cy="1461140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 smtClean="0"/>
            <a:t>RAZINA KAMERE</a:t>
          </a:r>
          <a:endParaRPr lang="hr-HR" sz="4000" kern="1200" dirty="0"/>
        </a:p>
      </dsp:txBody>
      <dsp:txXfrm>
        <a:off x="1942384" y="2335672"/>
        <a:ext cx="2289720" cy="1318486"/>
      </dsp:txXfrm>
    </dsp:sp>
    <dsp:sp modelId="{89F102C7-87E9-4B69-86B9-02B827232F2C}">
      <dsp:nvSpPr>
        <dsp:cNvPr id="0" name=""/>
        <dsp:cNvSpPr/>
      </dsp:nvSpPr>
      <dsp:spPr>
        <a:xfrm>
          <a:off x="1870352" y="4321251"/>
          <a:ext cx="2432374" cy="1461140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DONJI</a:t>
          </a:r>
          <a:endParaRPr lang="hr-HR" sz="3200" kern="1200" dirty="0"/>
        </a:p>
      </dsp:txBody>
      <dsp:txXfrm>
        <a:off x="1941679" y="4392578"/>
        <a:ext cx="2289720" cy="1318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135B1-B0AC-44FE-A755-EA3D5DA81A27}" type="datetimeFigureOut">
              <a:rPr lang="hr-HR" smtClean="0"/>
              <a:pPr/>
              <a:t>3.1.2016.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E1F36-2851-45AE-BB2B-B1E4CEBFFEE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4896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2560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F2A91B-D158-41B1-AA45-B0CFD9581349}" type="slidenum">
              <a:rPr lang="hr-HR" altLang="sr-Latn-RS" smtClean="0"/>
              <a:pPr>
                <a:spcBef>
                  <a:spcPct val="0"/>
                </a:spcBef>
              </a:pPr>
              <a:t>17</a:t>
            </a:fld>
            <a:endParaRPr lang="hr-HR" altLang="sr-Latn-RS" smtClean="0"/>
          </a:p>
        </p:txBody>
      </p:sp>
      <p:sp>
        <p:nvSpPr>
          <p:cNvPr id="17413" name="Rezervirano mjesto podnožja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mtClean="0"/>
              <a:t>Bogdanka Conjar</a:t>
            </a:r>
          </a:p>
        </p:txBody>
      </p:sp>
    </p:spTree>
    <p:extLst>
      <p:ext uri="{BB962C8B-B14F-4D97-AF65-F5344CB8AC3E}">
        <p14:creationId xmlns:p14="http://schemas.microsoft.com/office/powerpoint/2010/main" xmlns="" val="262707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5ED-89A7-4BAA-986A-DD89C7550319}" type="datetimeFigureOut">
              <a:rPr lang="hr-HR" smtClean="0"/>
              <a:pPr/>
              <a:t>3.1.2016.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242-A8B3-4A36-992A-1130CD41D4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923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5ED-89A7-4BAA-986A-DD89C7550319}" type="datetimeFigureOut">
              <a:rPr lang="hr-HR" smtClean="0"/>
              <a:pPr/>
              <a:t>3.1.2016.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242-A8B3-4A36-992A-1130CD41D4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506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5ED-89A7-4BAA-986A-DD89C7550319}" type="datetimeFigureOut">
              <a:rPr lang="hr-HR" smtClean="0"/>
              <a:pPr/>
              <a:t>3.1.2016.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242-A8B3-4A36-992A-1130CD41D4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5938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5ED-89A7-4BAA-986A-DD89C7550319}" type="datetimeFigureOut">
              <a:rPr lang="hr-HR" smtClean="0"/>
              <a:pPr/>
              <a:t>3.1.2016.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242-A8B3-4A36-992A-1130CD41D4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48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5ED-89A7-4BAA-986A-DD89C7550319}" type="datetimeFigureOut">
              <a:rPr lang="hr-HR" smtClean="0"/>
              <a:pPr/>
              <a:t>3.1.2016.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242-A8B3-4A36-992A-1130CD41D4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2245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5ED-89A7-4BAA-986A-DD89C7550319}" type="datetimeFigureOut">
              <a:rPr lang="hr-HR" smtClean="0"/>
              <a:pPr/>
              <a:t>3.1.2016.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242-A8B3-4A36-992A-1130CD41D4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1719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5ED-89A7-4BAA-986A-DD89C7550319}" type="datetimeFigureOut">
              <a:rPr lang="hr-HR" smtClean="0"/>
              <a:pPr/>
              <a:t>3.1.2016.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242-A8B3-4A36-992A-1130CD41D4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124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5ED-89A7-4BAA-986A-DD89C7550319}" type="datetimeFigureOut">
              <a:rPr lang="hr-HR" smtClean="0"/>
              <a:pPr/>
              <a:t>3.1.2016.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242-A8B3-4A36-992A-1130CD41D4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5151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5ED-89A7-4BAA-986A-DD89C7550319}" type="datetimeFigureOut">
              <a:rPr lang="hr-HR" smtClean="0"/>
              <a:pPr/>
              <a:t>3.1.2016.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242-A8B3-4A36-992A-1130CD41D4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3786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5ED-89A7-4BAA-986A-DD89C7550319}" type="datetimeFigureOut">
              <a:rPr lang="hr-HR" smtClean="0"/>
              <a:pPr/>
              <a:t>3.1.2016.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242-A8B3-4A36-992A-1130CD41D4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7867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5ED-89A7-4BAA-986A-DD89C7550319}" type="datetimeFigureOut">
              <a:rPr lang="hr-HR" smtClean="0"/>
              <a:pPr/>
              <a:t>3.1.2016.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D4242-A8B3-4A36-992A-1130CD41D4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316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045ED-89A7-4BAA-986A-DD89C7550319}" type="datetimeFigureOut">
              <a:rPr lang="hr-HR" smtClean="0"/>
              <a:pPr/>
              <a:t>3.1.2016.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D4242-A8B3-4A36-992A-1130CD41D4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7372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7027707"/>
              </p:ext>
            </p:extLst>
          </p:nvPr>
        </p:nvGraphicFramePr>
        <p:xfrm>
          <a:off x="1919288" y="333375"/>
          <a:ext cx="8291512" cy="5832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78"/>
                <a:gridCol w="2072878"/>
                <a:gridCol w="2072878"/>
                <a:gridCol w="2072878"/>
              </a:tblGrid>
              <a:tr h="972079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>
                          <a:solidFill>
                            <a:schemeClr val="tx1"/>
                          </a:solidFill>
                        </a:rPr>
                        <a:t>ječmeno</a:t>
                      </a:r>
                      <a:endParaRPr lang="hr-HR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 smtClean="0">
                          <a:solidFill>
                            <a:schemeClr val="tx1"/>
                          </a:solidFill>
                        </a:rPr>
                        <a:t>ječmeni</a:t>
                      </a:r>
                      <a:endParaRPr lang="hr-HR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>
                          <a:solidFill>
                            <a:schemeClr val="tx1"/>
                          </a:solidFill>
                        </a:rPr>
                        <a:t>veselo</a:t>
                      </a:r>
                      <a:endParaRPr lang="hr-HR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>
                          <a:solidFill>
                            <a:schemeClr val="tx1"/>
                          </a:solidFill>
                        </a:rPr>
                        <a:t>kiša</a:t>
                      </a:r>
                      <a:endParaRPr lang="hr-HR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2079"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raženo</a:t>
                      </a:r>
                      <a:endParaRPr lang="hr-HR" sz="2800" b="1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raženi</a:t>
                      </a:r>
                      <a:endParaRPr lang="hr-HR" sz="2800" b="1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biciklističko</a:t>
                      </a:r>
                      <a:endParaRPr lang="hr-HR" sz="2800" b="1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 smtClean="0"/>
                        <a:t>snijeg</a:t>
                      </a:r>
                      <a:endParaRPr lang="hr-HR" sz="3200" b="1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2079"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 smtClean="0"/>
                        <a:t>kukuruzno</a:t>
                      </a:r>
                      <a:endParaRPr lang="hr-HR" sz="3200" b="1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kukuruzni</a:t>
                      </a:r>
                      <a:endParaRPr lang="hr-HR" sz="2800" b="1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smtClean="0"/>
                        <a:t>plesno</a:t>
                      </a:r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vodopad</a:t>
                      </a:r>
                      <a:endParaRPr lang="hr-HR" sz="2800" b="1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2079"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pšenično</a:t>
                      </a:r>
                      <a:endParaRPr lang="hr-HR" sz="2800" b="1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pšenični</a:t>
                      </a:r>
                      <a:endParaRPr lang="hr-HR" sz="2800" b="1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mlinsko</a:t>
                      </a:r>
                      <a:endParaRPr lang="hr-HR" sz="2800" b="1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 smtClean="0"/>
                        <a:t>rijeka</a:t>
                      </a:r>
                      <a:endParaRPr lang="hr-HR" sz="3200" b="1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2079"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>
                          <a:solidFill>
                            <a:srgbClr val="92D050"/>
                          </a:solidFill>
                        </a:rPr>
                        <a:t>zrno</a:t>
                      </a:r>
                      <a:endParaRPr lang="hr-HR" sz="2800" b="1" dirty="0">
                        <a:solidFill>
                          <a:srgbClr val="92D050"/>
                        </a:solidFill>
                      </a:endParaRPr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>
                          <a:solidFill>
                            <a:srgbClr val="FFC000"/>
                          </a:solidFill>
                        </a:rPr>
                        <a:t>kruh</a:t>
                      </a:r>
                      <a:endParaRPr lang="hr-HR" sz="2800" b="1" dirty="0">
                        <a:solidFill>
                          <a:srgbClr val="FFC000"/>
                        </a:solidFill>
                      </a:endParaRPr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800" b="1" dirty="0" smtClean="0">
                          <a:solidFill>
                            <a:schemeClr val="tx2"/>
                          </a:solidFill>
                        </a:rPr>
                        <a:t>kolo</a:t>
                      </a:r>
                      <a:endParaRPr lang="hr-HR" sz="2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800" b="1" dirty="0" smtClean="0">
                          <a:solidFill>
                            <a:srgbClr val="FF0000"/>
                          </a:solidFill>
                        </a:rPr>
                        <a:t>voda</a:t>
                      </a:r>
                      <a:endParaRPr lang="hr-HR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2079">
                <a:tc gridSpan="4">
                  <a:txBody>
                    <a:bodyPr/>
                    <a:lstStyle/>
                    <a:p>
                      <a:pPr algn="ctr"/>
                      <a:r>
                        <a:rPr lang="hr-HR" sz="5400" b="1" dirty="0" smtClean="0"/>
                        <a:t>MLIN</a:t>
                      </a:r>
                      <a:endParaRPr lang="hr-HR" sz="5400" b="1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Zaobljeni pravokutnik 4"/>
          <p:cNvSpPr/>
          <p:nvPr/>
        </p:nvSpPr>
        <p:spPr>
          <a:xfrm>
            <a:off x="1919288" y="333375"/>
            <a:ext cx="2016125" cy="9350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</a:rPr>
              <a:t>A1</a:t>
            </a:r>
          </a:p>
        </p:txBody>
      </p:sp>
      <p:sp>
        <p:nvSpPr>
          <p:cNvPr id="39" name="Zaobljeni pravokutnik 38"/>
          <p:cNvSpPr/>
          <p:nvPr/>
        </p:nvSpPr>
        <p:spPr>
          <a:xfrm>
            <a:off x="3997323" y="333083"/>
            <a:ext cx="2016125" cy="9350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40" name="Zaobljeni pravokutnik 39"/>
          <p:cNvSpPr/>
          <p:nvPr/>
        </p:nvSpPr>
        <p:spPr>
          <a:xfrm>
            <a:off x="1955801" y="1304634"/>
            <a:ext cx="2016125" cy="9350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</a:rPr>
              <a:t>A2</a:t>
            </a:r>
          </a:p>
        </p:txBody>
      </p:sp>
      <p:sp>
        <p:nvSpPr>
          <p:cNvPr id="41" name="Zaobljeni pravokutnik 40"/>
          <p:cNvSpPr/>
          <p:nvPr/>
        </p:nvSpPr>
        <p:spPr>
          <a:xfrm>
            <a:off x="4021353" y="1290240"/>
            <a:ext cx="2016125" cy="9350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</a:rPr>
              <a:t>B2</a:t>
            </a:r>
          </a:p>
        </p:txBody>
      </p:sp>
      <p:sp>
        <p:nvSpPr>
          <p:cNvPr id="42" name="Zaobljeni pravokutnik 41"/>
          <p:cNvSpPr/>
          <p:nvPr/>
        </p:nvSpPr>
        <p:spPr>
          <a:xfrm>
            <a:off x="3997323" y="2287389"/>
            <a:ext cx="2016125" cy="9350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43" name="Zaobljeni pravokutnik 42"/>
          <p:cNvSpPr/>
          <p:nvPr/>
        </p:nvSpPr>
        <p:spPr>
          <a:xfrm>
            <a:off x="1927223" y="2275893"/>
            <a:ext cx="2016125" cy="9366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</a:rPr>
              <a:t>A3</a:t>
            </a:r>
          </a:p>
        </p:txBody>
      </p:sp>
      <p:sp>
        <p:nvSpPr>
          <p:cNvPr id="44" name="Zaobljeni pravokutnik 43"/>
          <p:cNvSpPr/>
          <p:nvPr/>
        </p:nvSpPr>
        <p:spPr>
          <a:xfrm>
            <a:off x="1938552" y="3250184"/>
            <a:ext cx="2016125" cy="9366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</a:rPr>
              <a:t>A4</a:t>
            </a:r>
          </a:p>
        </p:txBody>
      </p:sp>
      <p:sp>
        <p:nvSpPr>
          <p:cNvPr id="45" name="Zaobljeni pravokutnik 44"/>
          <p:cNvSpPr/>
          <p:nvPr/>
        </p:nvSpPr>
        <p:spPr>
          <a:xfrm>
            <a:off x="3990396" y="3252788"/>
            <a:ext cx="2016125" cy="936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46" name="Zaobljeni pravokutnik 45"/>
          <p:cNvSpPr/>
          <p:nvPr/>
        </p:nvSpPr>
        <p:spPr>
          <a:xfrm>
            <a:off x="6065044" y="2296715"/>
            <a:ext cx="2016125" cy="93662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</a:rPr>
              <a:t>C3</a:t>
            </a:r>
          </a:p>
        </p:txBody>
      </p:sp>
      <p:sp>
        <p:nvSpPr>
          <p:cNvPr id="47" name="Zaobljeni pravokutnik 46"/>
          <p:cNvSpPr/>
          <p:nvPr/>
        </p:nvSpPr>
        <p:spPr>
          <a:xfrm>
            <a:off x="6074676" y="1320147"/>
            <a:ext cx="2016125" cy="93503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</a:rPr>
              <a:t>C2</a:t>
            </a:r>
          </a:p>
        </p:txBody>
      </p:sp>
      <p:sp>
        <p:nvSpPr>
          <p:cNvPr id="48" name="Zaobljeni pravokutnik 47"/>
          <p:cNvSpPr/>
          <p:nvPr/>
        </p:nvSpPr>
        <p:spPr>
          <a:xfrm>
            <a:off x="6065043" y="343578"/>
            <a:ext cx="2016125" cy="93503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</a:rPr>
              <a:t>C1</a:t>
            </a:r>
          </a:p>
        </p:txBody>
      </p:sp>
      <p:sp>
        <p:nvSpPr>
          <p:cNvPr id="49" name="Zaobljeni pravokutnik 48"/>
          <p:cNvSpPr/>
          <p:nvPr/>
        </p:nvSpPr>
        <p:spPr>
          <a:xfrm>
            <a:off x="8165307" y="353329"/>
            <a:ext cx="2016125" cy="9350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</a:rPr>
              <a:t>D1</a:t>
            </a:r>
          </a:p>
        </p:txBody>
      </p:sp>
      <p:sp>
        <p:nvSpPr>
          <p:cNvPr id="50" name="Zaobljeni pravokutnik 49"/>
          <p:cNvSpPr/>
          <p:nvPr/>
        </p:nvSpPr>
        <p:spPr>
          <a:xfrm>
            <a:off x="8171258" y="1328855"/>
            <a:ext cx="2016125" cy="9350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</a:rPr>
              <a:t>C2</a:t>
            </a:r>
          </a:p>
        </p:txBody>
      </p:sp>
      <p:sp>
        <p:nvSpPr>
          <p:cNvPr id="51" name="Zaobljeni pravokutnik 50"/>
          <p:cNvSpPr/>
          <p:nvPr/>
        </p:nvSpPr>
        <p:spPr>
          <a:xfrm>
            <a:off x="8171259" y="2287389"/>
            <a:ext cx="2016125" cy="9350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</a:rPr>
              <a:t>D3</a:t>
            </a:r>
          </a:p>
        </p:txBody>
      </p:sp>
      <p:sp>
        <p:nvSpPr>
          <p:cNvPr id="52" name="Zaobljeni pravokutnik 51"/>
          <p:cNvSpPr/>
          <p:nvPr/>
        </p:nvSpPr>
        <p:spPr>
          <a:xfrm>
            <a:off x="6074676" y="3284538"/>
            <a:ext cx="2016125" cy="93662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</a:rPr>
              <a:t>C4</a:t>
            </a:r>
          </a:p>
        </p:txBody>
      </p:sp>
      <p:sp>
        <p:nvSpPr>
          <p:cNvPr id="53" name="Zaobljeni pravokutnik 52"/>
          <p:cNvSpPr/>
          <p:nvPr/>
        </p:nvSpPr>
        <p:spPr>
          <a:xfrm>
            <a:off x="8142738" y="3252480"/>
            <a:ext cx="2016125" cy="9366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</a:rPr>
              <a:t>D4</a:t>
            </a:r>
          </a:p>
        </p:txBody>
      </p:sp>
      <p:sp>
        <p:nvSpPr>
          <p:cNvPr id="54" name="Zaobljeni pravokutnik 53"/>
          <p:cNvSpPr/>
          <p:nvPr/>
        </p:nvSpPr>
        <p:spPr>
          <a:xfrm>
            <a:off x="8147843" y="4228846"/>
            <a:ext cx="2016125" cy="9366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5" name="Zaobljeni pravokutnik 54"/>
          <p:cNvSpPr/>
          <p:nvPr/>
        </p:nvSpPr>
        <p:spPr>
          <a:xfrm>
            <a:off x="6096000" y="4239703"/>
            <a:ext cx="2016125" cy="93503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6" name="Zaobljeni pravokutnik 55"/>
          <p:cNvSpPr/>
          <p:nvPr/>
        </p:nvSpPr>
        <p:spPr>
          <a:xfrm>
            <a:off x="3990395" y="4239703"/>
            <a:ext cx="2016125" cy="936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7" name="Zaobljeni pravokutnik 56"/>
          <p:cNvSpPr/>
          <p:nvPr/>
        </p:nvSpPr>
        <p:spPr>
          <a:xfrm>
            <a:off x="1909761" y="4239703"/>
            <a:ext cx="2016125" cy="9366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8" name="Zaobljeni pravokutnik 57"/>
          <p:cNvSpPr/>
          <p:nvPr/>
        </p:nvSpPr>
        <p:spPr>
          <a:xfrm>
            <a:off x="1938552" y="5205921"/>
            <a:ext cx="8207375" cy="9366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chemeClr val="tx1"/>
                </a:solidFill>
              </a:rPr>
              <a:t>KONAČNO RJEŠENJE</a:t>
            </a:r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4D2B0C-E2CF-4CBE-A0FA-CD1DEC1E3E6E}" type="datetime1">
              <a:rPr lang="hr-HR"/>
              <a:pPr>
                <a:defRPr/>
              </a:pPr>
              <a:t>3.1.2016.</a:t>
            </a:fld>
            <a:endParaRPr lang="hr-HR"/>
          </a:p>
        </p:txBody>
      </p:sp>
      <p:sp>
        <p:nvSpPr>
          <p:cNvPr id="26" name="Rezervirano mjesto podnožja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Bogdanka Conjar OŠ Grabrik Karlovac</a:t>
            </a:r>
          </a:p>
        </p:txBody>
      </p:sp>
    </p:spTree>
    <p:extLst>
      <p:ext uri="{BB962C8B-B14F-4D97-AF65-F5344CB8AC3E}">
        <p14:creationId xmlns:p14="http://schemas.microsoft.com/office/powerpoint/2010/main" xmlns="" val="239396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650" y="90805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hr-HR" altLang="sr-Latn-RS" sz="8000"/>
          </a:p>
          <a:p>
            <a:pPr marL="0" indent="0" algn="ctr">
              <a:buNone/>
            </a:pPr>
            <a:r>
              <a:rPr lang="hr-HR" altLang="sr-Latn-RS" sz="8000"/>
              <a:t>UŽIVAJTE U FILMU!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EA13B93-F2FA-46D6-9BE7-5839B87B4827}" type="datetime1">
              <a:rPr lang="hr-HR" smtClean="0"/>
              <a:pPr>
                <a:defRPr/>
              </a:pPr>
              <a:t>3.1.2016.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Bogdanka Conjar OŠ Grabrik Karlovac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0378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altLang="sr-Latn-RS" sz="6000"/>
              <a:t>Izrazimo svoje dojmove!</a:t>
            </a:r>
          </a:p>
          <a:p>
            <a:pPr marL="0" indent="0">
              <a:buNone/>
            </a:pPr>
            <a:endParaRPr lang="hr-HR" altLang="sr-Latn-RS" sz="600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159760-8FEE-4233-B4FC-8F05CCC0BA08}" type="datetime1">
              <a:rPr lang="hr-HR" smtClean="0"/>
              <a:pPr>
                <a:defRPr/>
              </a:pPr>
              <a:t>3.1.2016.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Bogdanka Conjar OŠ Grabrik Karlovac</a:t>
            </a:r>
            <a:endParaRPr lang="hr-HR"/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7614" y="2924175"/>
            <a:ext cx="4676775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06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Filmska priča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2510" y="4152322"/>
            <a:ext cx="9029700" cy="2263632"/>
          </a:xfrm>
        </p:spPr>
        <p:txBody>
          <a:bodyPr>
            <a:normAutofit fontScale="92500" lnSpcReduction="20000"/>
          </a:bodyPr>
          <a:lstStyle/>
          <a:p>
            <a:pPr marL="3200400" lvl="7" indent="0">
              <a:buNone/>
            </a:pPr>
            <a:r>
              <a:rPr lang="hr-HR" altLang="sr-Latn-RS" sz="1900" b="1" dirty="0" smtClean="0"/>
              <a:t>1.</a:t>
            </a:r>
            <a:r>
              <a:rPr lang="hr-HR" altLang="sr-Latn-RS" sz="2400" b="1" dirty="0" smtClean="0"/>
              <a:t> </a:t>
            </a:r>
            <a:r>
              <a:rPr lang="hr-HR" sz="2400" dirty="0" smtClean="0"/>
              <a:t>Pero sluša o problemu napuštenog mlina</a:t>
            </a:r>
          </a:p>
          <a:p>
            <a:pPr marL="3200400" lvl="7" indent="0">
              <a:buNone/>
            </a:pPr>
            <a:r>
              <a:rPr lang="hr-HR" altLang="sr-Latn-RS" sz="2400" b="1" dirty="0" smtClean="0"/>
              <a:t>2. </a:t>
            </a:r>
            <a:r>
              <a:rPr lang="hr-HR" sz="2400" dirty="0" smtClean="0"/>
              <a:t>Pero i družina odluče popraviti stari mlin</a:t>
            </a:r>
          </a:p>
          <a:p>
            <a:pPr marL="3200400" lvl="7" indent="0">
              <a:buNone/>
            </a:pPr>
            <a:r>
              <a:rPr lang="hr-HR" sz="2400" b="1" dirty="0" smtClean="0"/>
              <a:t>3</a:t>
            </a:r>
            <a:r>
              <a:rPr lang="hr-HR" sz="2400" dirty="0" smtClean="0"/>
              <a:t>. Divljak i Budala stvaraju probleme</a:t>
            </a:r>
          </a:p>
          <a:p>
            <a:pPr marL="3200400" lvl="7" indent="0">
              <a:buNone/>
            </a:pPr>
            <a:r>
              <a:rPr lang="hr-HR" altLang="sr-Latn-RS" sz="2400" b="1" dirty="0"/>
              <a:t>4</a:t>
            </a:r>
            <a:r>
              <a:rPr lang="hr-HR" altLang="sr-Latn-RS" sz="2400" b="1" dirty="0" smtClean="0"/>
              <a:t>. </a:t>
            </a:r>
            <a:r>
              <a:rPr lang="hr-HR" sz="2400" dirty="0" smtClean="0"/>
              <a:t>Družina teško čuva tajnu</a:t>
            </a:r>
          </a:p>
          <a:p>
            <a:pPr marL="3200400" lvl="7" indent="0">
              <a:buNone/>
            </a:pPr>
            <a:r>
              <a:rPr lang="hr-HR" altLang="sr-Latn-RS" sz="2400" b="1" dirty="0"/>
              <a:t>5</a:t>
            </a:r>
            <a:r>
              <a:rPr lang="hr-HR" altLang="sr-Latn-RS" sz="2400" b="1" dirty="0" smtClean="0"/>
              <a:t>. </a:t>
            </a:r>
            <a:r>
              <a:rPr lang="hr-HR" sz="2400" dirty="0" smtClean="0"/>
              <a:t>U družinu dolaze djevojčice</a:t>
            </a:r>
          </a:p>
          <a:p>
            <a:pPr marL="3200400" lvl="7" indent="0">
              <a:buNone/>
            </a:pPr>
            <a:r>
              <a:rPr lang="hr-HR" altLang="sr-Latn-RS" sz="2400" b="1" dirty="0"/>
              <a:t>6</a:t>
            </a:r>
            <a:r>
              <a:rPr lang="hr-HR" altLang="sr-Latn-RS" sz="2400" b="1" dirty="0" smtClean="0"/>
              <a:t>. </a:t>
            </a:r>
            <a:r>
              <a:rPr lang="hr-HR" sz="2400" dirty="0" smtClean="0"/>
              <a:t>Učitelj se pridružuje ideji družine</a:t>
            </a:r>
          </a:p>
          <a:p>
            <a:pPr marL="3200400" lvl="7" indent="0">
              <a:buNone/>
            </a:pPr>
            <a:r>
              <a:rPr lang="hr-HR" altLang="sr-Latn-RS" sz="2400" b="1" dirty="0"/>
              <a:t>7</a:t>
            </a:r>
            <a:r>
              <a:rPr lang="hr-HR" altLang="sr-Latn-RS" sz="2400" b="1" dirty="0" smtClean="0"/>
              <a:t>. </a:t>
            </a:r>
            <a:r>
              <a:rPr lang="hr-HR" sz="2400" dirty="0" smtClean="0"/>
              <a:t>Družina predaje mlin seljacima</a:t>
            </a:r>
          </a:p>
          <a:p>
            <a:pPr marL="3200400" lvl="7" indent="0">
              <a:buNone/>
            </a:pPr>
            <a:endParaRPr lang="hr-HR" altLang="sr-Latn-RS" sz="2400" b="1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444DA9E-ECE8-4D1A-BA76-CB377F196711}" type="datetime1">
              <a:rPr lang="hr-HR" smtClean="0"/>
              <a:pPr>
                <a:defRPr/>
              </a:pPr>
              <a:t>3.1.2016.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Bogdanka Conjar OŠ Grabrik Karlovac</a:t>
            </a:r>
            <a:endParaRPr lang="hr-HR"/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 bwMode="auto">
          <a:xfrm>
            <a:off x="332510" y="1341437"/>
            <a:ext cx="8941667" cy="25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defRPr/>
            </a:pPr>
            <a:r>
              <a:rPr lang="hr-HR" dirty="0"/>
              <a:t>Družina teško čuva </a:t>
            </a:r>
            <a:r>
              <a:rPr lang="hr-HR" dirty="0" smtClean="0"/>
              <a:t>tajnu</a:t>
            </a:r>
          </a:p>
          <a:p>
            <a:pPr marL="514350" lvl="7" indent="-514350">
              <a:spcBef>
                <a:spcPct val="20000"/>
              </a:spcBef>
              <a:defRPr/>
            </a:pPr>
            <a:r>
              <a:rPr lang="hr-HR" dirty="0"/>
              <a:t>Divljak i Budala stvaraju </a:t>
            </a:r>
            <a:r>
              <a:rPr lang="hr-HR" dirty="0" smtClean="0"/>
              <a:t>probleme</a:t>
            </a:r>
            <a:endParaRPr lang="hr-HR" dirty="0"/>
          </a:p>
          <a:p>
            <a:pPr marL="514350" indent="-514350">
              <a:spcBef>
                <a:spcPct val="20000"/>
              </a:spcBef>
              <a:defRPr/>
            </a:pPr>
            <a:r>
              <a:rPr lang="hr-HR" dirty="0"/>
              <a:t>Učitelj se pridružuje ideji družine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hr-HR" dirty="0"/>
              <a:t>U družinu dolaze </a:t>
            </a:r>
            <a:r>
              <a:rPr lang="hr-HR" dirty="0" smtClean="0"/>
              <a:t>djevojčice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hr-HR" dirty="0" smtClean="0"/>
              <a:t>Družina predaje mlin seljacima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hr-HR" dirty="0" smtClean="0"/>
              <a:t>Pero sluša o problemu napuštenog mlina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hr-HR" dirty="0" smtClean="0"/>
              <a:t>Pero i družina odluče popraviti stari mlin</a:t>
            </a:r>
          </a:p>
        </p:txBody>
      </p:sp>
    </p:spTree>
    <p:extLst>
      <p:ext uri="{BB962C8B-B14F-4D97-AF65-F5344CB8AC3E}">
        <p14:creationId xmlns:p14="http://schemas.microsoft.com/office/powerpoint/2010/main" xmlns="" val="42773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Poteškoće družine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altLang="sr-Latn-RS" dirty="0" smtClean="0"/>
              <a:t>kako </a:t>
            </a:r>
            <a:r>
              <a:rPr lang="hr-HR" altLang="sr-Latn-RS" dirty="0"/>
              <a:t>sačuvati tajnu pred </a:t>
            </a:r>
            <a:r>
              <a:rPr lang="hr-HR" altLang="sr-Latn-RS" dirty="0" smtClean="0"/>
              <a:t>odraslima</a:t>
            </a:r>
            <a:endParaRPr lang="hr-HR" altLang="sr-Latn-RS" dirty="0"/>
          </a:p>
          <a:p>
            <a:pPr marL="0" indent="0">
              <a:buNone/>
            </a:pPr>
            <a:r>
              <a:rPr lang="hr-HR" altLang="sr-Latn-RS" dirty="0"/>
              <a:t>kako izbjeći roditeljske </a:t>
            </a:r>
            <a:r>
              <a:rPr lang="hr-HR" altLang="sr-Latn-RS" dirty="0" smtClean="0"/>
              <a:t>prijekore</a:t>
            </a:r>
            <a:endParaRPr lang="hr-HR" altLang="sr-Latn-RS" dirty="0"/>
          </a:p>
          <a:p>
            <a:pPr marL="0" indent="0">
              <a:buNone/>
            </a:pPr>
            <a:r>
              <a:rPr lang="hr-HR" altLang="sr-Latn-RS" dirty="0"/>
              <a:t>kako spriječiti dvojicu izdajnika da ne odaju </a:t>
            </a:r>
            <a:r>
              <a:rPr lang="hr-HR" altLang="sr-Latn-RS" dirty="0" smtClean="0"/>
              <a:t>tajnu</a:t>
            </a:r>
            <a:endParaRPr lang="hr-HR" altLang="sr-Latn-RS" dirty="0"/>
          </a:p>
          <a:p>
            <a:pPr marL="0" indent="0">
              <a:buNone/>
            </a:pPr>
            <a:r>
              <a:rPr lang="hr-HR" altLang="sr-Latn-RS" dirty="0"/>
              <a:t>kako se izvući s nastave, a da izostanci ne budu </a:t>
            </a:r>
            <a:r>
              <a:rPr lang="hr-HR" altLang="sr-Latn-RS" dirty="0" smtClean="0"/>
              <a:t>primijećeni</a:t>
            </a:r>
            <a:endParaRPr lang="hr-HR" altLang="sr-Latn-RS" dirty="0"/>
          </a:p>
          <a:p>
            <a:pPr marL="0" indent="0">
              <a:buNone/>
            </a:pPr>
            <a:r>
              <a:rPr lang="hr-HR" altLang="sr-Latn-RS" dirty="0"/>
              <a:t>kako nabaviti potreban materijal za koji nemaju novac.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7404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74183B-1F8D-431D-B3AD-164C416A15DA}" type="datetime1">
              <a:rPr lang="hr-HR" smtClean="0"/>
              <a:pPr>
                <a:defRPr/>
              </a:pPr>
              <a:t>3.1.2016.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Bogdanka Conjar OŠ Grabrik Karlovac</a:t>
            </a:r>
            <a:endParaRPr lang="hr-HR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3575051" y="549275"/>
            <a:ext cx="272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Arial" panose="020B0604020202020204" pitchFamily="34" charset="0"/>
              </a:rPr>
              <a:t>UNUTARNJE OSOBINE</a:t>
            </a: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7402514" y="549275"/>
            <a:ext cx="2079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Arial" panose="020B0604020202020204" pitchFamily="34" charset="0"/>
              </a:rPr>
              <a:t>VANJSKI IZGLED</a:t>
            </a: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1832524" y="1790700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1800" b="1" dirty="0" smtClean="0">
                <a:latin typeface="Arial" panose="020B0604020202020204" pitchFamily="34" charset="0"/>
              </a:rPr>
              <a:t>PERO</a:t>
            </a:r>
            <a:endParaRPr lang="hr-HR" altLang="sr-Latn-RS" sz="1800" b="1" dirty="0">
              <a:latin typeface="Arial" panose="020B0604020202020204" pitchFamily="34" charset="0"/>
            </a:endParaRP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1374656" y="3440114"/>
            <a:ext cx="1633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1800" b="1" dirty="0" smtClean="0">
                <a:latin typeface="Arial" panose="020B0604020202020204" pitchFamily="34" charset="0"/>
              </a:rPr>
              <a:t>MILO DIJETE</a:t>
            </a:r>
            <a:endParaRPr lang="hr-HR" altLang="sr-Latn-RS" sz="1800" b="1" dirty="0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87713" y="1514476"/>
            <a:ext cx="25831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dirty="0" smtClean="0">
                <a:latin typeface="Arial" panose="020B0604020202020204" pitchFamily="34" charset="0"/>
              </a:rPr>
              <a:t>dosjetljiv</a:t>
            </a:r>
            <a:r>
              <a:rPr lang="hr-HR" altLang="sr-Latn-RS" sz="2000" dirty="0">
                <a:latin typeface="Arial" panose="020B0604020202020204" pitchFamily="34" charset="0"/>
              </a:rPr>
              <a:t>, </a:t>
            </a:r>
            <a:r>
              <a:rPr lang="hr-HR" altLang="sr-Latn-RS" sz="2000" dirty="0" smtClean="0">
                <a:latin typeface="Arial" panose="020B0604020202020204" pitchFamily="34" charset="0"/>
              </a:rPr>
              <a:t>neustrašiv,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Arial" panose="020B0604020202020204" pitchFamily="34" charset="0"/>
              </a:rPr>
              <a:t>v</a:t>
            </a:r>
            <a:r>
              <a:rPr lang="hr-HR" altLang="sr-Latn-RS" sz="2000" dirty="0" smtClean="0">
                <a:latin typeface="Arial" panose="020B0604020202020204" pitchFamily="34" charset="0"/>
              </a:rPr>
              <a:t>oli pomagati,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dirty="0" smtClean="0">
                <a:latin typeface="Arial" panose="020B0604020202020204" pitchFamily="34" charset="0"/>
              </a:rPr>
              <a:t>znanje primjenjuje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Arial" panose="020B0604020202020204" pitchFamily="34" charset="0"/>
              </a:rPr>
              <a:t>u</a:t>
            </a:r>
            <a:r>
              <a:rPr lang="hr-HR" altLang="sr-Latn-RS" sz="2000" dirty="0" smtClean="0">
                <a:latin typeface="Arial" panose="020B0604020202020204" pitchFamily="34" charset="0"/>
              </a:rPr>
              <a:t> životu</a:t>
            </a:r>
            <a:endParaRPr lang="hr-HR" altLang="sr-Latn-RS" sz="2000" dirty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88163" y="1214439"/>
            <a:ext cx="2952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Arial" panose="020B0604020202020204" pitchFamily="34" charset="0"/>
              </a:rPr>
              <a:t>v</a:t>
            </a:r>
            <a:r>
              <a:rPr lang="hr-HR" altLang="sr-Latn-RS" sz="2000" dirty="0" smtClean="0">
                <a:latin typeface="Arial" panose="020B0604020202020204" pitchFamily="34" charset="0"/>
              </a:rPr>
              <a:t>isok, tanak, svijetla košulja i tamno smeđi prsluk, plave hlače </a:t>
            </a:r>
            <a:endParaRPr lang="hr-HR" altLang="sr-Latn-RS" sz="2000" dirty="0">
              <a:latin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77989" y="2798764"/>
            <a:ext cx="8639175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009900" y="3000375"/>
            <a:ext cx="3551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 dirty="0">
                <a:latin typeface="Arial" panose="020B0604020202020204" pitchFamily="34" charset="0"/>
              </a:rPr>
              <a:t>n</a:t>
            </a:r>
            <a:r>
              <a:rPr lang="hr-HR" altLang="sr-Latn-RS" sz="1800" dirty="0" smtClean="0">
                <a:latin typeface="Arial" panose="020B0604020202020204" pitchFamily="34" charset="0"/>
              </a:rPr>
              <a:t>ježan, osjećajan, naivan, najmlađi</a:t>
            </a:r>
            <a:endParaRPr lang="hr-HR" altLang="sr-Latn-RS" sz="1800" dirty="0"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865939" y="2925763"/>
            <a:ext cx="3284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Arial" panose="020B0604020202020204" pitchFamily="34" charset="0"/>
              </a:rPr>
              <a:t>n</a:t>
            </a:r>
            <a:r>
              <a:rPr lang="hr-HR" altLang="sr-Latn-RS" sz="2000" dirty="0" smtClean="0">
                <a:latin typeface="Arial" panose="020B0604020202020204" pitchFamily="34" charset="0"/>
              </a:rPr>
              <a:t>izak,  bijela košulja i crveni prsluk</a:t>
            </a:r>
            <a:endParaRPr lang="hr-HR" altLang="sr-Latn-RS" sz="2000" dirty="0">
              <a:latin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41476" y="4167189"/>
            <a:ext cx="8558213" cy="41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761163" y="549275"/>
            <a:ext cx="36512" cy="4895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68613" y="442913"/>
            <a:ext cx="42862" cy="5002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677988" y="1143001"/>
            <a:ext cx="8450262" cy="41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000375" y="4287839"/>
            <a:ext cx="2305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Arial" panose="020B0604020202020204" pitchFamily="34" charset="0"/>
              </a:rPr>
              <a:t>t</a:t>
            </a:r>
            <a:r>
              <a:rPr lang="hr-HR" altLang="sr-Latn-RS" sz="2000" dirty="0" smtClean="0">
                <a:latin typeface="Arial" panose="020B0604020202020204" pitchFamily="34" charset="0"/>
              </a:rPr>
              <a:t>rom, nespretan, pouzdan, marljiv </a:t>
            </a:r>
            <a:endParaRPr lang="hr-HR" altLang="sr-Latn-RS" sz="2000" dirty="0">
              <a:latin typeface="Arial" panose="020B060402020202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872289" y="4483101"/>
            <a:ext cx="26749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Arial" panose="020B0604020202020204" pitchFamily="34" charset="0"/>
              </a:rPr>
              <a:t>j</a:t>
            </a:r>
            <a:r>
              <a:rPr lang="hr-HR" altLang="sr-Latn-RS" sz="2000" dirty="0" smtClean="0">
                <a:latin typeface="Arial" panose="020B0604020202020204" pitchFamily="34" charset="0"/>
              </a:rPr>
              <a:t>ak, bijela košulja, crni prsluk i šešir</a:t>
            </a:r>
            <a:endParaRPr lang="hr-HR" altLang="sr-Latn-RS" sz="2000" dirty="0">
              <a:latin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1641475" y="5373689"/>
            <a:ext cx="8675688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613142" y="4522270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1800" b="1" dirty="0" smtClean="0">
                <a:latin typeface="Arial" panose="020B0604020202020204" pitchFamily="34" charset="0"/>
              </a:rPr>
              <a:t>MEDO</a:t>
            </a:r>
            <a:endParaRPr lang="hr-HR" altLang="sr-Latn-RS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42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2" grpId="0"/>
      <p:bldP spid="38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datuma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13B6ED6-AB6C-41CD-BCBB-CDFEDC76D799}" type="datetime1">
              <a:rPr lang="hr-HR"/>
              <a:pPr>
                <a:defRPr/>
              </a:pPr>
              <a:t>3.1.2016.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Bogdanka Conjar OŠ Grabrik Karlovac</a:t>
            </a:r>
          </a:p>
        </p:txBody>
      </p:sp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3422650" y="5281614"/>
            <a:ext cx="23939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chemeClr val="bg1"/>
                </a:solidFill>
                <a:latin typeface="Arial" panose="020B0604020202020204" pitchFamily="34" charset="0"/>
              </a:rPr>
              <a:t>plan srednji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chemeClr val="bg1"/>
                </a:solidFill>
                <a:latin typeface="Arial" panose="020B0604020202020204" pitchFamily="34" charset="0"/>
              </a:rPr>
              <a:t>kadar plošni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10339" y="4978400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chemeClr val="bg1"/>
                </a:solidFill>
                <a:latin typeface="Arial" panose="020B0604020202020204" pitchFamily="34" charset="0"/>
              </a:rPr>
              <a:t>krupni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19964" y="1779589"/>
            <a:ext cx="892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chemeClr val="bg1"/>
                </a:solidFill>
                <a:latin typeface="Arial" panose="020B0604020202020204" pitchFamily="34" charset="0"/>
              </a:rPr>
              <a:t>blizi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24351" y="2222501"/>
            <a:ext cx="804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>
                <a:solidFill>
                  <a:schemeClr val="bg1"/>
                </a:solidFill>
                <a:latin typeface="Arial" panose="020B0604020202020204" pitchFamily="34" charset="0"/>
              </a:rPr>
              <a:t>blizi</a:t>
            </a:r>
          </a:p>
        </p:txBody>
      </p:sp>
      <p:sp>
        <p:nvSpPr>
          <p:cNvPr id="21517" name="TextBox 1"/>
          <p:cNvSpPr txBox="1">
            <a:spLocks noChangeArrowheads="1"/>
          </p:cNvSpPr>
          <p:nvPr/>
        </p:nvSpPr>
        <p:spPr bwMode="auto">
          <a:xfrm>
            <a:off x="1898651" y="131764"/>
            <a:ext cx="4657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4000" b="1">
                <a:latin typeface="Arial" panose="020B0604020202020204" pitchFamily="34" charset="0"/>
              </a:rPr>
              <a:t>Vježbamo planove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84" y="1251138"/>
            <a:ext cx="2167199" cy="2146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4484" y="1251138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2"/>
                </a:solidFill>
              </a:rPr>
              <a:t>KRUPNI</a:t>
            </a:r>
            <a:endParaRPr lang="hr-HR" sz="2000" b="1" dirty="0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908" y="1205434"/>
            <a:ext cx="4457143" cy="2238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1197" y="1172624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BLIZI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428" y="3627686"/>
            <a:ext cx="3144822" cy="22272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89589" y="3792682"/>
            <a:ext cx="1399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bg2"/>
                </a:solidFill>
              </a:rPr>
              <a:t>SREDNJI</a:t>
            </a:r>
            <a:endParaRPr lang="hr-HR" sz="2400" b="1" dirty="0">
              <a:solidFill>
                <a:schemeClr val="bg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913" y="3744631"/>
            <a:ext cx="2884854" cy="20734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36857" y="3744631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chemeClr val="bg2"/>
                </a:solidFill>
              </a:rPr>
              <a:t>SREDNJI</a:t>
            </a:r>
            <a:endParaRPr lang="hr-HR" sz="2400" b="1" dirty="0">
              <a:solidFill>
                <a:schemeClr val="bg2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3898" y="3658158"/>
            <a:ext cx="2792146" cy="20010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6301" y="1251139"/>
            <a:ext cx="3256008" cy="21880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836301" y="1179515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chemeClr val="bg2"/>
                </a:solidFill>
              </a:rPr>
              <a:t>BLIZI</a:t>
            </a:r>
            <a:endParaRPr lang="hr-HR" sz="2400" b="1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7041" y="3722985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chemeClr val="bg2"/>
                </a:solidFill>
              </a:rPr>
              <a:t>KRUPNI</a:t>
            </a:r>
            <a:endParaRPr lang="hr-HR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29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4" grpId="0"/>
      <p:bldP spid="19" grpId="0"/>
      <p:bldP spid="22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 dirty="0" smtClean="0"/>
              <a:t>ROMAN I FILM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altLang="sr-Latn-RS" sz="4400" dirty="0"/>
              <a:t>Što ti je zanimljivije: </a:t>
            </a:r>
          </a:p>
          <a:p>
            <a:pPr marL="0" indent="0">
              <a:buNone/>
            </a:pPr>
            <a:r>
              <a:rPr lang="hr-HR" altLang="sr-Latn-RS" sz="4400" dirty="0"/>
              <a:t>roman ili film? </a:t>
            </a:r>
            <a:endParaRPr lang="hr-HR" altLang="sr-Latn-RS" sz="4400" dirty="0" smtClean="0"/>
          </a:p>
          <a:p>
            <a:pPr marL="0" indent="0">
              <a:buNone/>
            </a:pPr>
            <a:r>
              <a:rPr lang="hr-HR" altLang="sr-Latn-RS" sz="4400" dirty="0" smtClean="0"/>
              <a:t>Objasni</a:t>
            </a:r>
            <a:r>
              <a:rPr lang="hr-HR" altLang="sr-Latn-RS" sz="4400" dirty="0"/>
              <a:t>!</a:t>
            </a:r>
          </a:p>
          <a:p>
            <a:pPr marL="0" indent="0">
              <a:buNone/>
            </a:pPr>
            <a:r>
              <a:rPr lang="hr-HR" altLang="sr-Latn-RS" sz="4400" dirty="0"/>
              <a:t>Što možemo uspoređivati kod romana i filma?</a:t>
            </a:r>
          </a:p>
          <a:p>
            <a:pPr marL="0" indent="0">
              <a:buNone/>
            </a:pPr>
            <a:r>
              <a:rPr lang="hr-HR" altLang="sr-Latn-RS" sz="4400" dirty="0"/>
              <a:t>Po čemu su roman i film slični?</a:t>
            </a:r>
          </a:p>
          <a:p>
            <a:pPr marL="0" indent="0">
              <a:buNone/>
            </a:pPr>
            <a:r>
              <a:rPr lang="hr-HR" altLang="sr-Latn-RS" sz="4400" dirty="0"/>
              <a:t>Po čemu se sadržajno razlikuju?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93AFFC-CD7B-4BDC-AD45-08E9EAE9DC1C}" type="datetime1">
              <a:rPr lang="hr-HR" smtClean="0"/>
              <a:pPr>
                <a:defRPr/>
              </a:pPr>
              <a:t>3.1.2016.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Bogdanka Conjar OŠ Grabrik Karlovac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633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063552" y="1484785"/>
            <a:ext cx="7979236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HVALA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569691-7EF8-4E29-8277-AE84AA8C2B07}" type="datetime1">
              <a:rPr lang="hr-HR"/>
              <a:pPr>
                <a:defRPr/>
              </a:pPr>
              <a:t>3.1.2016.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Bogdanka Conjar OŠ Grabrik Karlovac</a:t>
            </a:r>
          </a:p>
        </p:txBody>
      </p:sp>
    </p:spTree>
    <p:extLst>
      <p:ext uri="{BB962C8B-B14F-4D97-AF65-F5344CB8AC3E}">
        <p14:creationId xmlns:p14="http://schemas.microsoft.com/office/powerpoint/2010/main" xmlns="" val="23984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utnik 3"/>
          <p:cNvSpPr/>
          <p:nvPr/>
        </p:nvSpPr>
        <p:spPr>
          <a:xfrm>
            <a:off x="5159896" y="692696"/>
            <a:ext cx="2808312" cy="2088232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1002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800" dirty="0">
                <a:latin typeface="Cooper Black" pitchFamily="18" charset="0"/>
                <a:cs typeface="Aharoni" pitchFamily="2" charset="-79"/>
              </a:rPr>
              <a:t>FILMSKI RODOVI </a:t>
            </a:r>
          </a:p>
        </p:txBody>
      </p:sp>
      <p:sp>
        <p:nvSpPr>
          <p:cNvPr id="5" name="Elipsa 4"/>
          <p:cNvSpPr/>
          <p:nvPr/>
        </p:nvSpPr>
        <p:spPr>
          <a:xfrm>
            <a:off x="1524000" y="1556792"/>
            <a:ext cx="3096344" cy="235456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latin typeface="Cooper Black" pitchFamily="18" charset="0"/>
              </a:rPr>
              <a:t>DOKUMENTARNI</a:t>
            </a:r>
          </a:p>
        </p:txBody>
      </p:sp>
      <p:sp>
        <p:nvSpPr>
          <p:cNvPr id="9" name="Elipsa 8"/>
          <p:cNvSpPr/>
          <p:nvPr/>
        </p:nvSpPr>
        <p:spPr>
          <a:xfrm>
            <a:off x="5087888" y="3429000"/>
            <a:ext cx="2808312" cy="2088232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latin typeface="Cooper Black" pitchFamily="18" charset="0"/>
              </a:rPr>
              <a:t>IGRANI</a:t>
            </a:r>
          </a:p>
        </p:txBody>
      </p:sp>
      <p:sp>
        <p:nvSpPr>
          <p:cNvPr id="10" name="Elipsa 9"/>
          <p:cNvSpPr/>
          <p:nvPr/>
        </p:nvSpPr>
        <p:spPr>
          <a:xfrm>
            <a:off x="8219728" y="1844824"/>
            <a:ext cx="2448272" cy="216024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latin typeface="Cooper Black" pitchFamily="18" charset="0"/>
              </a:rPr>
              <a:t>ANIMIRANI</a:t>
            </a:r>
          </a:p>
        </p:txBody>
      </p:sp>
      <p:cxnSp>
        <p:nvCxnSpPr>
          <p:cNvPr id="28" name="Ravni poveznik 27"/>
          <p:cNvCxnSpPr/>
          <p:nvPr/>
        </p:nvCxnSpPr>
        <p:spPr>
          <a:xfrm flipH="1">
            <a:off x="4583114" y="1844675"/>
            <a:ext cx="504825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29"/>
          <p:cNvCxnSpPr/>
          <p:nvPr/>
        </p:nvCxnSpPr>
        <p:spPr>
          <a:xfrm>
            <a:off x="8040689" y="2060576"/>
            <a:ext cx="503237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/>
          <p:cNvCxnSpPr/>
          <p:nvPr/>
        </p:nvCxnSpPr>
        <p:spPr>
          <a:xfrm>
            <a:off x="6600825" y="2781300"/>
            <a:ext cx="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1" name="Picture 5" descr="C:\Users\Bogdanka\Pictures\2012-13\tko pjeva breza\babaja dokumentar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068639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4" descr="C:\Users\Bogdanka\Pictures\2012-13\tko pjeva breza\ne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9950" y="3429000"/>
            <a:ext cx="21780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zervirano mjesto datuma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55B43DC-3A91-4DE8-9126-3E4896D9B45E}" type="datetime1">
              <a:rPr lang="hr-HR"/>
              <a:pPr>
                <a:defRPr/>
              </a:pPr>
              <a:t>3.1.2016.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Bogdanka Conjar OŠ Grabrik Karlovac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6298" y="4724251"/>
            <a:ext cx="2415507" cy="163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22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/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7" name="TekstniOkvir 2"/>
          <p:cNvSpPr txBox="1">
            <a:spLocks noChangeArrowheads="1"/>
          </p:cNvSpPr>
          <p:nvPr/>
        </p:nvSpPr>
        <p:spPr bwMode="auto">
          <a:xfrm>
            <a:off x="2711451" y="2781300"/>
            <a:ext cx="2016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>
                <a:latin typeface="Cooper Black" panose="0208090404030B020404" pitchFamily="18" charset="0"/>
              </a:rPr>
              <a:t>FILMSKA IZRAŽAJNA SREDSTVA</a:t>
            </a:r>
          </a:p>
        </p:txBody>
      </p:sp>
    </p:spTree>
    <p:extLst>
      <p:ext uri="{BB962C8B-B14F-4D97-AF65-F5344CB8AC3E}">
        <p14:creationId xmlns:p14="http://schemas.microsoft.com/office/powerpoint/2010/main" xmlns="" val="25332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/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002" y="4862946"/>
            <a:ext cx="2646218" cy="1995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7538" y="4622752"/>
            <a:ext cx="3012035" cy="223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17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xmlns="" val="3442287217"/>
              </p:ext>
            </p:extLst>
          </p:nvPr>
        </p:nvGraphicFramePr>
        <p:xfrm>
          <a:off x="405245" y="116632"/>
          <a:ext cx="10262755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5" descr="C:\Users\Bogdanka\Pictures\2012-13\vuk samotnjak, duh u močvari\images (1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79654">
            <a:off x="535999" y="2900221"/>
            <a:ext cx="20415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08299">
            <a:off x="8520942" y="1846050"/>
            <a:ext cx="1807045" cy="1947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2019" y="4912212"/>
            <a:ext cx="2488889" cy="1790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54117">
            <a:off x="910936" y="5001067"/>
            <a:ext cx="2551721" cy="1816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7782" y="387563"/>
            <a:ext cx="1504762" cy="1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82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Rezervirano mjesto sadržaja 14"/>
          <p:cNvGraphicFramePr>
            <a:graphicFrameLocks noGrp="1"/>
          </p:cNvGraphicFramePr>
          <p:nvPr>
            <p:ph idx="1"/>
          </p:nvPr>
        </p:nvGraphicFramePr>
        <p:xfrm>
          <a:off x="2584656" y="332656"/>
          <a:ext cx="4303432" cy="617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650058">
            <a:off x="5735638" y="84138"/>
            <a:ext cx="2025651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73190">
            <a:off x="9481982" y="5401686"/>
            <a:ext cx="202406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4511675" y="4292601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r-HR" altLang="sr-Latn-RS" sz="280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9538" y="496844"/>
            <a:ext cx="665118" cy="6008286"/>
          </a:xfrm>
          <a:prstGeom prst="rect">
            <a:avLst/>
          </a:prstGeom>
          <a:noFill/>
        </p:spPr>
        <p:txBody>
          <a:bodyPr vert="wordArtVert" anchor="ctr">
            <a:spAutoFit/>
          </a:bodyPr>
          <a:lstStyle/>
          <a:p>
            <a:pPr algn="ctr">
              <a:defRPr/>
            </a:pPr>
            <a:r>
              <a:rPr lang="hr-HR" sz="2800" dirty="0">
                <a:latin typeface="Cooper Black" panose="0208090404030B020404" pitchFamily="18" charset="0"/>
              </a:rPr>
              <a:t>Kut snimanja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8989" y="2004338"/>
            <a:ext cx="2880608" cy="2106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1559" y="135082"/>
            <a:ext cx="2644500" cy="1645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6820" y="4398134"/>
            <a:ext cx="2866243" cy="187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5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9" name="Rezervirano mjesto datuma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38538E-7C18-41FB-96E2-7980E208E66D}" type="datetime1">
              <a:rPr lang="hr-HR"/>
              <a:pPr>
                <a:defRPr/>
              </a:pPr>
              <a:t>3.1.2016.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Bogdanka Conjar OŠ Grabrik Karlovac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9881" y="339869"/>
            <a:ext cx="3591596" cy="1839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158" y="365125"/>
            <a:ext cx="3897020" cy="2295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158" y="2847109"/>
            <a:ext cx="3897020" cy="2873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392" y="2743200"/>
            <a:ext cx="3298216" cy="222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60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hr-HR" dirty="0" smtClean="0"/>
              <a:t>Družba Pere Kvržice</a:t>
            </a:r>
            <a:br>
              <a:rPr lang="hr-HR" dirty="0" smtClean="0"/>
            </a:br>
            <a:r>
              <a:rPr lang="hr-HR" dirty="0" err="1" smtClean="0"/>
              <a:t>Redatelj:Vladimir</a:t>
            </a:r>
            <a:r>
              <a:rPr lang="hr-HR" dirty="0" smtClean="0"/>
              <a:t> Tadej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E92249F-E001-4F02-9958-4252F452346A}" type="datetime1">
              <a:rPr lang="hr-HR"/>
              <a:pPr>
                <a:defRPr/>
              </a:pPr>
              <a:t>3.1.2016.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Bogdanka Conjar OŠ Grabrik Karlovac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7963608"/>
              </p:ext>
            </p:extLst>
          </p:nvPr>
        </p:nvGraphicFramePr>
        <p:xfrm>
          <a:off x="838200" y="1769147"/>
          <a:ext cx="9355282" cy="4693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1100"/>
                <a:gridCol w="4364182"/>
              </a:tblGrid>
              <a:tr h="4693997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hr-HR" sz="1800" dirty="0" smtClean="0">
                          <a:solidFill>
                            <a:schemeClr val="tx1"/>
                          </a:solidFill>
                        </a:rPr>
                        <a:t>prema</a:t>
                      </a:r>
                      <a:r>
                        <a:rPr lang="hr-HR" sz="1800" baseline="0" dirty="0" smtClean="0">
                          <a:solidFill>
                            <a:schemeClr val="tx1"/>
                          </a:solidFill>
                        </a:rPr>
                        <a:t> istoimenom romanu Mate Lovraka</a:t>
                      </a:r>
                    </a:p>
                    <a:p>
                      <a:pPr marL="0" indent="0">
                        <a:buNone/>
                        <a:defRPr/>
                      </a:pPr>
                      <a:endParaRPr lang="hr-HR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  <a:defRPr/>
                      </a:pPr>
                      <a:r>
                        <a:rPr lang="hr-HR" sz="2400" baseline="0" dirty="0" smtClean="0">
                          <a:solidFill>
                            <a:schemeClr val="tx1"/>
                          </a:solidFill>
                        </a:rPr>
                        <a:t>Vrsta: </a:t>
                      </a:r>
                      <a:r>
                        <a:rPr lang="hr-HR" sz="2400" baseline="0" dirty="0" smtClean="0">
                          <a:solidFill>
                            <a:schemeClr val="bg1"/>
                          </a:solidFill>
                        </a:rPr>
                        <a:t>igrani film</a:t>
                      </a:r>
                      <a:endParaRPr lang="hr-HR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  <a:defRPr/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</a:rPr>
                        <a:t>Glazba:</a:t>
                      </a:r>
                      <a:r>
                        <a:rPr lang="hr-HR" sz="2400" dirty="0" smtClean="0"/>
                        <a:t> </a:t>
                      </a:r>
                      <a:r>
                        <a:rPr lang="hr-HR" sz="2400" dirty="0" err="1" smtClean="0"/>
                        <a:t>Živan</a:t>
                      </a:r>
                      <a:r>
                        <a:rPr lang="hr-HR" sz="2400" dirty="0" smtClean="0"/>
                        <a:t> Cvitković</a:t>
                      </a:r>
                      <a:br>
                        <a:rPr lang="hr-HR" sz="2400" dirty="0" smtClean="0"/>
                      </a:br>
                      <a:r>
                        <a:rPr lang="hr-HR" sz="2400" dirty="0" smtClean="0">
                          <a:solidFill>
                            <a:schemeClr val="tx1"/>
                          </a:solidFill>
                        </a:rPr>
                        <a:t>Montaža: </a:t>
                      </a:r>
                      <a:r>
                        <a:rPr lang="hr-HR" sz="2400" dirty="0" smtClean="0"/>
                        <a:t>Radojka </a:t>
                      </a:r>
                      <a:r>
                        <a:rPr lang="hr-HR" sz="2400" dirty="0" err="1" smtClean="0"/>
                        <a:t>Tanhofer</a:t>
                      </a:r>
                      <a:r>
                        <a:rPr lang="hr-HR" sz="2400" dirty="0" smtClean="0"/>
                        <a:t/>
                      </a:r>
                      <a:br>
                        <a:rPr lang="hr-HR" sz="2400" dirty="0" smtClean="0"/>
                      </a:br>
                      <a:r>
                        <a:rPr lang="hr-HR" sz="2400" dirty="0" smtClean="0">
                          <a:solidFill>
                            <a:schemeClr val="tx1"/>
                          </a:solidFill>
                        </a:rPr>
                        <a:t>Scenografija:</a:t>
                      </a:r>
                      <a:r>
                        <a:rPr lang="hr-HR" sz="2400" dirty="0" smtClean="0"/>
                        <a:t> Vladimir Tadej</a:t>
                      </a:r>
                      <a:br>
                        <a:rPr lang="hr-HR" sz="2400" dirty="0" smtClean="0"/>
                      </a:br>
                      <a:r>
                        <a:rPr lang="hr-HR" sz="2400" dirty="0" smtClean="0">
                          <a:solidFill>
                            <a:schemeClr val="tx1"/>
                          </a:solidFill>
                        </a:rPr>
                        <a:t>Kostimografija: </a:t>
                      </a:r>
                      <a:r>
                        <a:rPr lang="hr-HR" sz="2400" dirty="0" smtClean="0"/>
                        <a:t>Ika </a:t>
                      </a:r>
                      <a:r>
                        <a:rPr lang="hr-HR" sz="2400" dirty="0" err="1" smtClean="0"/>
                        <a:t>Škomrlj</a:t>
                      </a:r>
                      <a:endParaRPr lang="hr-HR" sz="2400" dirty="0" smtClean="0"/>
                    </a:p>
                    <a:p>
                      <a:pPr marL="0" indent="0">
                        <a:buNone/>
                        <a:defRPr/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</a:rPr>
                        <a:t>Godina snimanja: </a:t>
                      </a:r>
                      <a:r>
                        <a:rPr lang="hr-HR" sz="2400" dirty="0" smtClean="0"/>
                        <a:t>1 970.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</a:rPr>
                        <a:t>Vrijeme radnje: </a:t>
                      </a:r>
                      <a:r>
                        <a:rPr lang="hr-HR" sz="2400" dirty="0" smtClean="0"/>
                        <a:t>lipanj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</a:rPr>
                        <a:t>Mjesto radnje: </a:t>
                      </a:r>
                      <a:r>
                        <a:rPr lang="hr-HR" sz="2400" dirty="0" smtClean="0"/>
                        <a:t>u selu u nizini uz rijeku</a:t>
                      </a:r>
                    </a:p>
                    <a:p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endParaRPr lang="hr-HR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  <a:defRPr/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</a:rPr>
                        <a:t>Glavne uloge: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hr-HR" sz="2400" dirty="0" smtClean="0"/>
                        <a:t>Mladen </a:t>
                      </a:r>
                      <a:r>
                        <a:rPr lang="hr-HR" sz="2400" dirty="0" err="1" smtClean="0"/>
                        <a:t>Vasary</a:t>
                      </a:r>
                      <a:r>
                        <a:rPr lang="hr-HR" sz="2400" dirty="0" smtClean="0"/>
                        <a:t> (Pero)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hr-HR" sz="2400" dirty="0" smtClean="0"/>
                        <a:t> Predrag Vuković (Šilo)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hr-HR" sz="2400" dirty="0" smtClean="0"/>
                        <a:t>Boris </a:t>
                      </a:r>
                      <a:r>
                        <a:rPr lang="hr-HR" sz="2400" dirty="0" err="1" smtClean="0"/>
                        <a:t>Vujović</a:t>
                      </a:r>
                      <a:r>
                        <a:rPr lang="hr-HR" sz="2400" dirty="0" smtClean="0"/>
                        <a:t> (Milo dijete)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hr-HR" sz="2400" dirty="0" smtClean="0"/>
                        <a:t>Zoran </a:t>
                      </a:r>
                      <a:r>
                        <a:rPr lang="hr-HR" sz="2400" dirty="0" err="1" smtClean="0"/>
                        <a:t>Havrle</a:t>
                      </a:r>
                      <a:r>
                        <a:rPr lang="hr-HR" sz="2400" dirty="0" smtClean="0"/>
                        <a:t> (Medo)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hr-HR" sz="2400" dirty="0" smtClean="0"/>
                        <a:t> Berislav Kokot (Divljak)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hr-HR" sz="2400" dirty="0" smtClean="0"/>
                        <a:t> Nikica Halužan (Budala)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hr-HR" sz="2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Dubravka </a:t>
                      </a:r>
                      <a:r>
                        <a:rPr lang="hr-HR" sz="24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Dolovčak</a:t>
                      </a:r>
                      <a:r>
                        <a:rPr lang="hr-HR" sz="2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(Janica)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hr-HR" sz="2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Marina Nemet (Marija)</a:t>
                      </a:r>
                      <a:endParaRPr lang="hr-HR" sz="2400" b="1" dirty="0" smtClean="0"/>
                    </a:p>
                    <a:p>
                      <a:pPr marL="0" indent="0">
                        <a:buNone/>
                        <a:defRPr/>
                      </a:pPr>
                      <a:r>
                        <a:rPr lang="hr-HR" sz="2400" dirty="0" smtClean="0"/>
                        <a:t>Antun Vrdoljak (učitelj)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hr-HR" sz="2400" dirty="0" smtClean="0"/>
                        <a:t> </a:t>
                      </a:r>
                      <a:endParaRPr lang="hr-H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8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Zadaci tijekom gledanja</a:t>
            </a:r>
          </a:p>
        </p:txBody>
      </p:sp>
      <p:sp>
        <p:nvSpPr>
          <p:cNvPr id="1536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dirty="0" smtClean="0"/>
              <a:t>Pratite filmsku priču i zamijetite što pojačava napetost opasnih scena.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dirty="0" smtClean="0"/>
              <a:t>Pratite koje poteškoće ima družina. Kako ih rješavaju?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dirty="0" smtClean="0"/>
              <a:t>Uočite ulogu boje u filmu: odjeću glumaca.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dirty="0" smtClean="0"/>
              <a:t>Uočite ulogu zvukova (glazbe, prirodnih zvukova).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dirty="0" smtClean="0"/>
              <a:t>Uočite glumu likova.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dirty="0" smtClean="0"/>
              <a:t>Uočite  kadrove i planove snimanja.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dirty="0" smtClean="0"/>
              <a:t>Razmišljajte zašto redatelj koristi baš te kadrove i planove.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28B447-ED40-486C-B694-31B7881F1204}" type="datetime1">
              <a:rPr lang="hr-HR"/>
              <a:pPr>
                <a:defRPr/>
              </a:pPr>
              <a:t>3.1.2016.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Bogdanka Conjar OŠ Grabrik Karlovac</a:t>
            </a:r>
          </a:p>
        </p:txBody>
      </p:sp>
    </p:spTree>
    <p:extLst>
      <p:ext uri="{BB962C8B-B14F-4D97-AF65-F5344CB8AC3E}">
        <p14:creationId xmlns:p14="http://schemas.microsoft.com/office/powerpoint/2010/main" xmlns="" val="10133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558</Words>
  <Application>Microsoft Office PowerPoint</Application>
  <PresentationFormat>Prilagođeno</PresentationFormat>
  <Paragraphs>193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Družba Pere Kvržice Redatelj:Vladimir Tadej</vt:lpstr>
      <vt:lpstr>Zadaci tijekom gledanja</vt:lpstr>
      <vt:lpstr>Slajd 10</vt:lpstr>
      <vt:lpstr>Slajd 11</vt:lpstr>
      <vt:lpstr>Filmska priča</vt:lpstr>
      <vt:lpstr>Poteškoće družine</vt:lpstr>
      <vt:lpstr>Slajd 14</vt:lpstr>
      <vt:lpstr>Slajd 15</vt:lpstr>
      <vt:lpstr>ROMAN I FILM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Bogdanka</dc:creator>
  <cp:lastModifiedBy>Iva</cp:lastModifiedBy>
  <cp:revision>16</cp:revision>
  <dcterms:created xsi:type="dcterms:W3CDTF">2015-10-14T17:50:45Z</dcterms:created>
  <dcterms:modified xsi:type="dcterms:W3CDTF">2016-01-03T11:16:52Z</dcterms:modified>
</cp:coreProperties>
</file>